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oboto"/>
      <p:regular r:id="rId45"/>
      <p:bold r:id="rId46"/>
      <p:italic r:id="rId47"/>
      <p:boldItalic r:id="rId48"/>
    </p:embeddedFont>
    <p:embeddedFont>
      <p:font typeface="Open Sans Light"/>
      <p:regular r:id="rId49"/>
      <p:bold r:id="rId50"/>
      <p:italic r:id="rId51"/>
      <p:boldItalic r:id="rId52"/>
    </p:embeddedFont>
    <p:embeddedFont>
      <p:font typeface="Karla"/>
      <p:regular r:id="rId53"/>
      <p:bold r:id="rId54"/>
      <p:italic r:id="rId55"/>
      <p:boldItalic r:id="rId56"/>
    </p:embeddedFont>
    <p:embeddedFont>
      <p:font typeface="Century Gothic"/>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OpenSansLigh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CenturyGothic-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Light-italic.fntdata"/><Relationship Id="rId50" Type="http://schemas.openxmlformats.org/officeDocument/2006/relationships/font" Target="fonts/OpenSansLight-bold.fntdata"/><Relationship Id="rId53" Type="http://schemas.openxmlformats.org/officeDocument/2006/relationships/font" Target="fonts/Karla-regular.fntdata"/><Relationship Id="rId52" Type="http://schemas.openxmlformats.org/officeDocument/2006/relationships/font" Target="fonts/OpenSansLight-boldItalic.fntdata"/><Relationship Id="rId11" Type="http://schemas.openxmlformats.org/officeDocument/2006/relationships/slide" Target="slides/slide6.xml"/><Relationship Id="rId55" Type="http://schemas.openxmlformats.org/officeDocument/2006/relationships/font" Target="fonts/Karla-italic.fntdata"/><Relationship Id="rId10" Type="http://schemas.openxmlformats.org/officeDocument/2006/relationships/slide" Target="slides/slide5.xml"/><Relationship Id="rId54" Type="http://schemas.openxmlformats.org/officeDocument/2006/relationships/font" Target="fonts/Karla-bold.fntdata"/><Relationship Id="rId13" Type="http://schemas.openxmlformats.org/officeDocument/2006/relationships/slide" Target="slides/slide8.xml"/><Relationship Id="rId57" Type="http://schemas.openxmlformats.org/officeDocument/2006/relationships/font" Target="fonts/CenturyGothic-regular.fntdata"/><Relationship Id="rId12" Type="http://schemas.openxmlformats.org/officeDocument/2006/relationships/slide" Target="slides/slide7.xml"/><Relationship Id="rId56" Type="http://schemas.openxmlformats.org/officeDocument/2006/relationships/font" Target="fonts/Karla-boldItalic.fntdata"/><Relationship Id="rId15" Type="http://schemas.openxmlformats.org/officeDocument/2006/relationships/slide" Target="slides/slide10.xml"/><Relationship Id="rId59" Type="http://schemas.openxmlformats.org/officeDocument/2006/relationships/font" Target="fonts/CenturyGothic-italic.fntdata"/><Relationship Id="rId14" Type="http://schemas.openxmlformats.org/officeDocument/2006/relationships/slide" Target="slides/slide9.xml"/><Relationship Id="rId58" Type="http://schemas.openxmlformats.org/officeDocument/2006/relationships/font" Target="fonts/CenturyGothic-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b1fb82c566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1b1fb82c566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b1fb82c566_0_27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1b1fb82c566_0_27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b1fb82c566_0_2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1b1fb82c566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b1fb82c566_0_2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b1fb82c566_0_2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b1fb82c566_0_2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b1fb82c566_0_2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b1fb82c566_0_2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b1fb82c566_0_2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b1fb82c566_0_2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1b1fb82c566_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b1fb82c566_0_2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b1fb82c566_0_2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b1fb82c566_0_2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b1fb82c566_0_2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b1fb82c566_0_2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b1fb82c566_0_2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b1fb82c566_0_2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b1fb82c566_0_2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b1fb82c566_0_1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1b1fb82c566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b1fb82c566_0_2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b1fb82c566_0_2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b1fb82c566_0_2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b1fb82c566_0_2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b1fb82c566_0_2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b1fb82c566_0_2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b1fb82c566_0_2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b1fb82c566_0_2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b1fb82c566_0_26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1b1fb82c566_0_26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b1fb82c566_0_2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b1fb82c566_0_2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b1fb82c566_0_2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b1fb82c566_0_2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a7ef79411f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a7ef79411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a7ef79411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a7ef79411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a7ef79411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a7ef79411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b1fb82c566_0_2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b1fb82c566_0_2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a7ef79411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a7ef79411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a7ef79411f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a7ef79411f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a7ef79411f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a7ef79411f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a7ef79411f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a7ef79411f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b1fb82c566_0_2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b1fb82c566_0_2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a7ef79411f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a7ef79411f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a7ef79411f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a7ef79411f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a7ef79411f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a7ef79411f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b1fb82c566_0_2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g1b1fb82c566_0_2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b1fb82c566_0_2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b1fb82c566_0_2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b1fb82c566_0_2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b1fb82c566_0_2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b1fb82c566_0_2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b1fb82c566_0_2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b1fb82c566_0_1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1b1fb82c566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b1fb82c566_0_1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1b1fb82c566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b1fb82c566_0_1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1b1fb82c566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b1fb82c566_0_2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b1fb82c566_0_2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accent2"/>
        </a:solidFill>
      </p:bgPr>
    </p:bg>
    <p:spTree>
      <p:nvGrpSpPr>
        <p:cNvPr id="50" name="Shape 50"/>
        <p:cNvGrpSpPr/>
        <p:nvPr/>
      </p:nvGrpSpPr>
      <p:grpSpPr>
        <a:xfrm>
          <a:off x="0" y="0"/>
          <a:ext cx="0" cy="0"/>
          <a:chOff x="0" y="0"/>
          <a:chExt cx="0" cy="0"/>
        </a:xfrm>
      </p:grpSpPr>
      <p:sp>
        <p:nvSpPr>
          <p:cNvPr id="51" name="Google Shape;51;p13"/>
          <p:cNvSpPr/>
          <p:nvPr/>
        </p:nvSpPr>
        <p:spPr>
          <a:xfrm>
            <a:off x="796925" y="871059"/>
            <a:ext cx="7665900" cy="3624000"/>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52" name="Google Shape;52;p13"/>
          <p:cNvSpPr/>
          <p:nvPr/>
        </p:nvSpPr>
        <p:spPr>
          <a:xfrm>
            <a:off x="643778" y="600075"/>
            <a:ext cx="7665900" cy="3714900"/>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53" name="Google Shape;53;p13"/>
          <p:cNvSpPr txBox="1"/>
          <p:nvPr>
            <p:ph type="ctrTitle"/>
          </p:nvPr>
        </p:nvSpPr>
        <p:spPr>
          <a:xfrm>
            <a:off x="1097280" y="1680210"/>
            <a:ext cx="3655500" cy="12825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entury Gothic"/>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13"/>
          <p:cNvSpPr txBox="1"/>
          <p:nvPr>
            <p:ph idx="1" type="subTitle"/>
          </p:nvPr>
        </p:nvSpPr>
        <p:spPr>
          <a:xfrm>
            <a:off x="1097280" y="3010662"/>
            <a:ext cx="3655500" cy="473100"/>
          </a:xfrm>
          <a:prstGeom prst="rect">
            <a:avLst/>
          </a:prstGeom>
          <a:noFill/>
          <a:ln>
            <a:noFill/>
          </a:ln>
        </p:spPr>
        <p:txBody>
          <a:bodyPr anchorCtr="0" anchor="t" bIns="34275" lIns="68575" spcFirstLastPara="1" rIns="68575" wrap="square" tIns="34275">
            <a:noAutofit/>
          </a:bodyPr>
          <a:lstStyle>
            <a:lvl1pPr lvl="0" rtl="0" algn="l">
              <a:lnSpc>
                <a:spcPct val="120000"/>
              </a:lnSpc>
              <a:spcBef>
                <a:spcPts val="0"/>
              </a:spcBef>
              <a:spcAft>
                <a:spcPts val="0"/>
              </a:spcAft>
              <a:buClr>
                <a:schemeClr val="dk1"/>
              </a:buClr>
              <a:buSzPts val="1500"/>
              <a:buNone/>
              <a:defRPr sz="1500"/>
            </a:lvl1pPr>
            <a:lvl2pPr lvl="1" rtl="0" algn="ctr">
              <a:lnSpc>
                <a:spcPct val="90000"/>
              </a:lnSpc>
              <a:spcBef>
                <a:spcPts val="1200"/>
              </a:spcBef>
              <a:spcAft>
                <a:spcPts val="0"/>
              </a:spcAft>
              <a:buClr>
                <a:schemeClr val="dk1"/>
              </a:buClr>
              <a:buSzPts val="1500"/>
              <a:buNone/>
              <a:defRPr sz="1500"/>
            </a:lvl2pPr>
            <a:lvl3pPr lvl="2" rtl="0" algn="ctr">
              <a:lnSpc>
                <a:spcPct val="90000"/>
              </a:lnSpc>
              <a:spcBef>
                <a:spcPts val="1200"/>
              </a:spcBef>
              <a:spcAft>
                <a:spcPts val="0"/>
              </a:spcAft>
              <a:buClr>
                <a:schemeClr val="dk1"/>
              </a:buClr>
              <a:buSzPts val="1400"/>
              <a:buNone/>
              <a:defRPr sz="1400"/>
            </a:lvl3pPr>
            <a:lvl4pPr lvl="3" rtl="0" algn="ctr">
              <a:lnSpc>
                <a:spcPct val="90000"/>
              </a:lnSpc>
              <a:spcBef>
                <a:spcPts val="1200"/>
              </a:spcBef>
              <a:spcAft>
                <a:spcPts val="0"/>
              </a:spcAft>
              <a:buClr>
                <a:schemeClr val="dk1"/>
              </a:buClr>
              <a:buSzPts val="1200"/>
              <a:buNone/>
              <a:defRPr sz="1200"/>
            </a:lvl4pPr>
            <a:lvl5pPr lvl="4" rtl="0" algn="ctr">
              <a:lnSpc>
                <a:spcPct val="90000"/>
              </a:lnSpc>
              <a:spcBef>
                <a:spcPts val="1200"/>
              </a:spcBef>
              <a:spcAft>
                <a:spcPts val="0"/>
              </a:spcAft>
              <a:buClr>
                <a:schemeClr val="dk1"/>
              </a:buClr>
              <a:buSzPts val="1200"/>
              <a:buNone/>
              <a:defRPr sz="1200"/>
            </a:lvl5pPr>
            <a:lvl6pPr lvl="5" rtl="0" algn="ctr">
              <a:lnSpc>
                <a:spcPct val="90000"/>
              </a:lnSpc>
              <a:spcBef>
                <a:spcPts val="1200"/>
              </a:spcBef>
              <a:spcAft>
                <a:spcPts val="0"/>
              </a:spcAft>
              <a:buClr>
                <a:schemeClr val="dk1"/>
              </a:buClr>
              <a:buSzPts val="1200"/>
              <a:buNone/>
              <a:defRPr sz="1200"/>
            </a:lvl6pPr>
            <a:lvl7pPr lvl="6" rtl="0" algn="ctr">
              <a:lnSpc>
                <a:spcPct val="90000"/>
              </a:lnSpc>
              <a:spcBef>
                <a:spcPts val="1200"/>
              </a:spcBef>
              <a:spcAft>
                <a:spcPts val="0"/>
              </a:spcAft>
              <a:buClr>
                <a:schemeClr val="dk1"/>
              </a:buClr>
              <a:buSzPts val="1200"/>
              <a:buNone/>
              <a:defRPr sz="1200"/>
            </a:lvl7pPr>
            <a:lvl8pPr lvl="7" rtl="0" algn="ctr">
              <a:lnSpc>
                <a:spcPct val="90000"/>
              </a:lnSpc>
              <a:spcBef>
                <a:spcPts val="1200"/>
              </a:spcBef>
              <a:spcAft>
                <a:spcPts val="0"/>
              </a:spcAft>
              <a:buClr>
                <a:schemeClr val="dk1"/>
              </a:buClr>
              <a:buSzPts val="1200"/>
              <a:buNone/>
              <a:defRPr sz="1200"/>
            </a:lvl8pPr>
            <a:lvl9pPr lvl="8" rtl="0" algn="ctr">
              <a:lnSpc>
                <a:spcPct val="90000"/>
              </a:lnSpc>
              <a:spcBef>
                <a:spcPts val="1200"/>
              </a:spcBef>
              <a:spcAft>
                <a:spcPts val="1200"/>
              </a:spcAft>
              <a:buClr>
                <a:schemeClr val="dk1"/>
              </a:buClr>
              <a:buSzPts val="1200"/>
              <a:buNone/>
              <a:defRPr sz="1200"/>
            </a:lvl9pPr>
          </a:lstStyle>
          <a:p/>
        </p:txBody>
      </p:sp>
      <p:sp>
        <p:nvSpPr>
          <p:cNvPr id="55" name="Google Shape;55;p13"/>
          <p:cNvSpPr/>
          <p:nvPr>
            <p:ph idx="2" type="pic"/>
          </p:nvPr>
        </p:nvSpPr>
        <p:spPr>
          <a:xfrm>
            <a:off x="5435084" y="609219"/>
            <a:ext cx="2876100" cy="3696600"/>
          </a:xfrm>
          <a:prstGeom prst="rect">
            <a:avLst/>
          </a:prstGeom>
          <a:noFill/>
          <a:ln cap="flat" cmpd="sng" w="25400">
            <a:solidFill>
              <a:schemeClr val="dk1"/>
            </a:solidFill>
            <a:prstDash val="solid"/>
            <a:miter lim="800000"/>
            <a:headEnd len="sm" w="sm" type="none"/>
            <a:tailEnd len="sm" w="sm" type="none"/>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bg>
      <p:bgPr>
        <a:solidFill>
          <a:schemeClr val="accent5"/>
        </a:solid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854964" y="384048"/>
            <a:ext cx="7434000" cy="7611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4"/>
          <p:cNvSpPr/>
          <p:nvPr/>
        </p:nvSpPr>
        <p:spPr>
          <a:xfrm>
            <a:off x="804453" y="1912529"/>
            <a:ext cx="1216800" cy="1216800"/>
          </a:xfrm>
          <a:prstGeom prst="ellipse">
            <a:avLst/>
          </a:prstGeom>
          <a:solidFill>
            <a:srgbClr val="CCF2ED"/>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59" name="Google Shape;59;p14"/>
          <p:cNvSpPr/>
          <p:nvPr/>
        </p:nvSpPr>
        <p:spPr>
          <a:xfrm>
            <a:off x="2426749" y="1891883"/>
            <a:ext cx="1216800" cy="1216800"/>
          </a:xfrm>
          <a:prstGeom prst="ellipse">
            <a:avLst/>
          </a:prstGeom>
          <a:solidFill>
            <a:srgbClr val="CCF2ED"/>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60" name="Google Shape;60;p14"/>
          <p:cNvSpPr/>
          <p:nvPr/>
        </p:nvSpPr>
        <p:spPr>
          <a:xfrm>
            <a:off x="4061361" y="1885472"/>
            <a:ext cx="1216800" cy="1216800"/>
          </a:xfrm>
          <a:prstGeom prst="ellipse">
            <a:avLst/>
          </a:prstGeom>
          <a:solidFill>
            <a:srgbClr val="CCF2ED"/>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61" name="Google Shape;61;p14"/>
          <p:cNvSpPr/>
          <p:nvPr/>
        </p:nvSpPr>
        <p:spPr>
          <a:xfrm>
            <a:off x="5647812" y="1893695"/>
            <a:ext cx="1216800" cy="1216800"/>
          </a:xfrm>
          <a:prstGeom prst="ellipse">
            <a:avLst/>
          </a:prstGeom>
          <a:solidFill>
            <a:srgbClr val="CCF2ED"/>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62" name="Google Shape;62;p14"/>
          <p:cNvSpPr/>
          <p:nvPr/>
        </p:nvSpPr>
        <p:spPr>
          <a:xfrm>
            <a:off x="7282424" y="1887284"/>
            <a:ext cx="1216800" cy="1216800"/>
          </a:xfrm>
          <a:prstGeom prst="ellipse">
            <a:avLst/>
          </a:prstGeom>
          <a:solidFill>
            <a:srgbClr val="CCF2ED"/>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63" name="Google Shape;63;p14"/>
          <p:cNvSpPr/>
          <p:nvPr>
            <p:ph idx="1" type="body"/>
          </p:nvPr>
        </p:nvSpPr>
        <p:spPr>
          <a:xfrm>
            <a:off x="740045" y="1831086"/>
            <a:ext cx="1216800" cy="1216800"/>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rmAutofit/>
          </a:bodyPr>
          <a:lstStyle>
            <a:lvl1pPr indent="-228600" lvl="0" marL="457200" rtl="0" algn="ctr">
              <a:lnSpc>
                <a:spcPct val="90000"/>
              </a:lnSpc>
              <a:spcBef>
                <a:spcPts val="800"/>
              </a:spcBef>
              <a:spcAft>
                <a:spcPts val="0"/>
              </a:spcAft>
              <a:buClr>
                <a:schemeClr val="lt1"/>
              </a:buClr>
              <a:buSzPts val="4100"/>
              <a:buNone/>
              <a:defRPr sz="4100">
                <a:solidFill>
                  <a:schemeClr val="lt1"/>
                </a:solidFill>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4" name="Google Shape;64;p14"/>
          <p:cNvSpPr/>
          <p:nvPr>
            <p:ph idx="2" type="body"/>
          </p:nvPr>
        </p:nvSpPr>
        <p:spPr>
          <a:xfrm>
            <a:off x="2366010" y="1831086"/>
            <a:ext cx="1216800" cy="1216800"/>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rmAutofit/>
          </a:bodyPr>
          <a:lstStyle>
            <a:lvl1pPr indent="-228600" lvl="0" marL="457200" rtl="0" algn="ctr">
              <a:lnSpc>
                <a:spcPct val="90000"/>
              </a:lnSpc>
              <a:spcBef>
                <a:spcPts val="800"/>
              </a:spcBef>
              <a:spcAft>
                <a:spcPts val="0"/>
              </a:spcAft>
              <a:buClr>
                <a:schemeClr val="lt1"/>
              </a:buClr>
              <a:buSzPts val="4100"/>
              <a:buNone/>
              <a:defRPr sz="4100">
                <a:solidFill>
                  <a:schemeClr val="lt1"/>
                </a:solidFill>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5" name="Google Shape;65;p14"/>
          <p:cNvSpPr/>
          <p:nvPr>
            <p:ph idx="3" type="body"/>
          </p:nvPr>
        </p:nvSpPr>
        <p:spPr>
          <a:xfrm>
            <a:off x="3998214" y="1831086"/>
            <a:ext cx="1216800" cy="1216800"/>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rmAutofit/>
          </a:bodyPr>
          <a:lstStyle>
            <a:lvl1pPr indent="-228600" lvl="0" marL="457200" rtl="0" algn="ctr">
              <a:lnSpc>
                <a:spcPct val="90000"/>
              </a:lnSpc>
              <a:spcBef>
                <a:spcPts val="800"/>
              </a:spcBef>
              <a:spcAft>
                <a:spcPts val="0"/>
              </a:spcAft>
              <a:buClr>
                <a:schemeClr val="lt1"/>
              </a:buClr>
              <a:buSzPts val="4100"/>
              <a:buNone/>
              <a:defRPr sz="4100">
                <a:solidFill>
                  <a:schemeClr val="lt1"/>
                </a:solidFill>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6" name="Google Shape;66;p14"/>
          <p:cNvSpPr/>
          <p:nvPr>
            <p:ph idx="4" type="body"/>
          </p:nvPr>
        </p:nvSpPr>
        <p:spPr>
          <a:xfrm>
            <a:off x="5582412" y="1831086"/>
            <a:ext cx="1216800" cy="1216800"/>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rmAutofit/>
          </a:bodyPr>
          <a:lstStyle>
            <a:lvl1pPr indent="-228600" lvl="0" marL="457200" rtl="0" algn="ctr">
              <a:lnSpc>
                <a:spcPct val="90000"/>
              </a:lnSpc>
              <a:spcBef>
                <a:spcPts val="800"/>
              </a:spcBef>
              <a:spcAft>
                <a:spcPts val="0"/>
              </a:spcAft>
              <a:buClr>
                <a:schemeClr val="lt1"/>
              </a:buClr>
              <a:buSzPts val="4100"/>
              <a:buNone/>
              <a:defRPr sz="4100">
                <a:solidFill>
                  <a:schemeClr val="lt1"/>
                </a:solidFill>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7" name="Google Shape;67;p14"/>
          <p:cNvSpPr/>
          <p:nvPr>
            <p:ph idx="5" type="body"/>
          </p:nvPr>
        </p:nvSpPr>
        <p:spPr>
          <a:xfrm>
            <a:off x="7221474" y="1831086"/>
            <a:ext cx="1216800" cy="1216800"/>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rmAutofit/>
          </a:bodyPr>
          <a:lstStyle>
            <a:lvl1pPr indent="-228600" lvl="0" marL="457200" rtl="0" algn="ctr">
              <a:lnSpc>
                <a:spcPct val="90000"/>
              </a:lnSpc>
              <a:spcBef>
                <a:spcPts val="800"/>
              </a:spcBef>
              <a:spcAft>
                <a:spcPts val="0"/>
              </a:spcAft>
              <a:buClr>
                <a:schemeClr val="lt1"/>
              </a:buClr>
              <a:buSzPts val="4100"/>
              <a:buNone/>
              <a:defRPr sz="4100">
                <a:solidFill>
                  <a:schemeClr val="lt1"/>
                </a:solidFill>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8" name="Google Shape;68;p14"/>
          <p:cNvSpPr txBox="1"/>
          <p:nvPr>
            <p:ph idx="6" type="body"/>
          </p:nvPr>
        </p:nvSpPr>
        <p:spPr>
          <a:xfrm>
            <a:off x="618076" y="3243834"/>
            <a:ext cx="1460700" cy="473100"/>
          </a:xfrm>
          <a:prstGeom prst="rect">
            <a:avLst/>
          </a:prstGeom>
          <a:noFill/>
          <a:ln>
            <a:noFill/>
          </a:ln>
        </p:spPr>
        <p:txBody>
          <a:bodyPr anchorCtr="0" anchor="t" bIns="34275" lIns="68575" spcFirstLastPara="1" rIns="68575" wrap="square" tIns="34275">
            <a:noAutofit/>
          </a:bodyPr>
          <a:lstStyle>
            <a:lvl1pPr indent="-228600" lvl="0" marL="457200" rtl="0" algn="ctr">
              <a:lnSpc>
                <a:spcPct val="12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9" name="Google Shape;69;p14"/>
          <p:cNvSpPr txBox="1"/>
          <p:nvPr>
            <p:ph idx="7" type="body"/>
          </p:nvPr>
        </p:nvSpPr>
        <p:spPr>
          <a:xfrm>
            <a:off x="2244042" y="3245027"/>
            <a:ext cx="1460700" cy="473100"/>
          </a:xfrm>
          <a:prstGeom prst="rect">
            <a:avLst/>
          </a:prstGeom>
          <a:noFill/>
          <a:ln>
            <a:noFill/>
          </a:ln>
        </p:spPr>
        <p:txBody>
          <a:bodyPr anchorCtr="0" anchor="t" bIns="34275" lIns="68575" spcFirstLastPara="1" rIns="68575" wrap="square" tIns="34275">
            <a:noAutofit/>
          </a:bodyPr>
          <a:lstStyle>
            <a:lvl1pPr indent="-228600" lvl="0" marL="457200" rtl="0" algn="ctr">
              <a:lnSpc>
                <a:spcPct val="12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70" name="Google Shape;70;p14"/>
          <p:cNvSpPr txBox="1"/>
          <p:nvPr>
            <p:ph idx="8" type="body"/>
          </p:nvPr>
        </p:nvSpPr>
        <p:spPr>
          <a:xfrm>
            <a:off x="3876246" y="3235232"/>
            <a:ext cx="1460700" cy="473100"/>
          </a:xfrm>
          <a:prstGeom prst="rect">
            <a:avLst/>
          </a:prstGeom>
          <a:noFill/>
          <a:ln>
            <a:noFill/>
          </a:ln>
        </p:spPr>
        <p:txBody>
          <a:bodyPr anchorCtr="0" anchor="t" bIns="34275" lIns="68575" spcFirstLastPara="1" rIns="68575" wrap="square" tIns="34275">
            <a:noAutofit/>
          </a:bodyPr>
          <a:lstStyle>
            <a:lvl1pPr indent="-228600" lvl="0" marL="457200" rtl="0" algn="ctr">
              <a:lnSpc>
                <a:spcPct val="12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71" name="Google Shape;71;p14"/>
          <p:cNvSpPr txBox="1"/>
          <p:nvPr>
            <p:ph idx="9" type="body"/>
          </p:nvPr>
        </p:nvSpPr>
        <p:spPr>
          <a:xfrm>
            <a:off x="5459894" y="3239958"/>
            <a:ext cx="1460700" cy="473100"/>
          </a:xfrm>
          <a:prstGeom prst="rect">
            <a:avLst/>
          </a:prstGeom>
          <a:noFill/>
          <a:ln>
            <a:noFill/>
          </a:ln>
        </p:spPr>
        <p:txBody>
          <a:bodyPr anchorCtr="0" anchor="t" bIns="34275" lIns="68575" spcFirstLastPara="1" rIns="68575" wrap="square" tIns="34275">
            <a:noAutofit/>
          </a:bodyPr>
          <a:lstStyle>
            <a:lvl1pPr indent="-228600" lvl="0" marL="457200" rtl="0" algn="ctr">
              <a:lnSpc>
                <a:spcPct val="12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72" name="Google Shape;72;p14"/>
          <p:cNvSpPr txBox="1"/>
          <p:nvPr>
            <p:ph idx="13" type="body"/>
          </p:nvPr>
        </p:nvSpPr>
        <p:spPr>
          <a:xfrm>
            <a:off x="7099506" y="3239958"/>
            <a:ext cx="1460700" cy="473100"/>
          </a:xfrm>
          <a:prstGeom prst="rect">
            <a:avLst/>
          </a:prstGeom>
          <a:noFill/>
          <a:ln>
            <a:noFill/>
          </a:ln>
        </p:spPr>
        <p:txBody>
          <a:bodyPr anchorCtr="0" anchor="t" bIns="34275" lIns="68575" spcFirstLastPara="1" rIns="68575" wrap="square" tIns="34275">
            <a:noAutofit/>
          </a:bodyPr>
          <a:lstStyle>
            <a:lvl1pPr indent="-228600" lvl="0" marL="457200" rtl="0" algn="ctr">
              <a:lnSpc>
                <a:spcPct val="12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73" name="Google Shape;73;p14"/>
          <p:cNvSpPr txBox="1"/>
          <p:nvPr>
            <p:ph idx="12" type="sldNum"/>
          </p:nvPr>
        </p:nvSpPr>
        <p:spPr>
          <a:xfrm>
            <a:off x="628650" y="4800678"/>
            <a:ext cx="274200" cy="185100"/>
          </a:xfrm>
          <a:prstGeom prst="rect">
            <a:avLst/>
          </a:prstGeom>
          <a:noFill/>
          <a:ln>
            <a:noFill/>
          </a:ln>
        </p:spPr>
        <p:txBody>
          <a:bodyPr anchorCtr="0" anchor="ctr" bIns="34275" lIns="0" spcFirstLastPara="1" rIns="0"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74" name="Google Shape;74;p14"/>
          <p:cNvSpPr txBox="1"/>
          <p:nvPr>
            <p:ph idx="11" type="ftr"/>
          </p:nvPr>
        </p:nvSpPr>
        <p:spPr>
          <a:xfrm>
            <a:off x="4023360" y="4800678"/>
            <a:ext cx="1097400" cy="185100"/>
          </a:xfrm>
          <a:prstGeom prst="rect">
            <a:avLst/>
          </a:prstGeom>
          <a:noFill/>
          <a:ln>
            <a:noFill/>
          </a:ln>
        </p:spPr>
        <p:txBody>
          <a:bodyPr anchorCtr="0" anchor="ctr" bIns="34275" lIns="0" spcFirstLastPara="1" rIns="0"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5" name="Google Shape;75;p14"/>
          <p:cNvSpPr txBox="1"/>
          <p:nvPr>
            <p:ph idx="10" type="dt"/>
          </p:nvPr>
        </p:nvSpPr>
        <p:spPr>
          <a:xfrm>
            <a:off x="7971859" y="4800678"/>
            <a:ext cx="480300" cy="185100"/>
          </a:xfrm>
          <a:prstGeom prst="rect">
            <a:avLst/>
          </a:prstGeom>
          <a:noFill/>
          <a:ln>
            <a:noFill/>
          </a:ln>
        </p:spPr>
        <p:txBody>
          <a:bodyPr anchorCtr="0" anchor="ctr" bIns="34275" lIns="0" spcFirstLastPara="1" rIns="0"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p:cSld name="Content with Caption">
    <p:bg>
      <p:bgPr>
        <a:solidFill>
          <a:schemeClr val="dk2"/>
        </a:solidFill>
      </p:bgPr>
    </p:bg>
    <p:spTree>
      <p:nvGrpSpPr>
        <p:cNvPr id="76" name="Shape 76"/>
        <p:cNvGrpSpPr/>
        <p:nvPr/>
      </p:nvGrpSpPr>
      <p:grpSpPr>
        <a:xfrm>
          <a:off x="0" y="0"/>
          <a:ext cx="0" cy="0"/>
          <a:chOff x="0" y="0"/>
          <a:chExt cx="0" cy="0"/>
        </a:xfrm>
      </p:grpSpPr>
      <p:sp>
        <p:nvSpPr>
          <p:cNvPr id="77" name="Google Shape;77;p15"/>
          <p:cNvSpPr/>
          <p:nvPr/>
        </p:nvSpPr>
        <p:spPr>
          <a:xfrm>
            <a:off x="607165" y="759078"/>
            <a:ext cx="5218200" cy="3796200"/>
          </a:xfrm>
          <a:prstGeom prst="rect">
            <a:avLst/>
          </a:prstGeom>
          <a:solidFill>
            <a:schemeClr val="accent4"/>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78" name="Google Shape;78;p15"/>
          <p:cNvSpPr/>
          <p:nvPr/>
        </p:nvSpPr>
        <p:spPr>
          <a:xfrm>
            <a:off x="450254" y="587068"/>
            <a:ext cx="5218200" cy="3796200"/>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79" name="Google Shape;79;p15"/>
          <p:cNvSpPr txBox="1"/>
          <p:nvPr>
            <p:ph type="title"/>
          </p:nvPr>
        </p:nvSpPr>
        <p:spPr>
          <a:xfrm>
            <a:off x="1042416" y="1289304"/>
            <a:ext cx="3778800" cy="1282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1"/>
              </a:buClr>
              <a:buSzPts val="4500"/>
              <a:buFont typeface="Century Gothic"/>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15"/>
          <p:cNvSpPr/>
          <p:nvPr>
            <p:ph idx="2" type="pic"/>
          </p:nvPr>
        </p:nvSpPr>
        <p:spPr>
          <a:xfrm>
            <a:off x="6222492" y="0"/>
            <a:ext cx="2921400" cy="5143500"/>
          </a:xfrm>
          <a:prstGeom prst="rect">
            <a:avLst/>
          </a:prstGeom>
          <a:solidFill>
            <a:schemeClr val="accent1"/>
          </a:solidFill>
          <a:ln>
            <a:noFill/>
          </a:ln>
        </p:spPr>
      </p:sp>
      <p:sp>
        <p:nvSpPr>
          <p:cNvPr id="81" name="Google Shape;81;p15"/>
          <p:cNvSpPr txBox="1"/>
          <p:nvPr>
            <p:ph idx="1" type="body"/>
          </p:nvPr>
        </p:nvSpPr>
        <p:spPr>
          <a:xfrm>
            <a:off x="1042416" y="2290572"/>
            <a:ext cx="3758100" cy="1598100"/>
          </a:xfrm>
          <a:prstGeom prst="rect">
            <a:avLst/>
          </a:prstGeom>
          <a:noFill/>
          <a:ln>
            <a:noFill/>
          </a:ln>
        </p:spPr>
        <p:txBody>
          <a:bodyPr anchorCtr="0" anchor="t" bIns="34275" lIns="68575" spcFirstLastPara="1" rIns="68575" wrap="square" tIns="34275">
            <a:noAutofit/>
          </a:bodyPr>
          <a:lstStyle>
            <a:lvl1pPr indent="-228600" lvl="0" marL="457200" rtl="0" algn="l">
              <a:lnSpc>
                <a:spcPct val="120000"/>
              </a:lnSpc>
              <a:spcBef>
                <a:spcPts val="0"/>
              </a:spcBef>
              <a:spcAft>
                <a:spcPts val="0"/>
              </a:spcAft>
              <a:buClr>
                <a:schemeClr val="dk1"/>
              </a:buClr>
              <a:buSzPts val="1200"/>
              <a:buNone/>
              <a:defRPr sz="1200"/>
            </a:lvl1pPr>
            <a:lvl2pPr indent="-298450" lvl="1" marL="914400" rtl="0" algn="l">
              <a:lnSpc>
                <a:spcPct val="90000"/>
              </a:lnSpc>
              <a:spcBef>
                <a:spcPts val="1200"/>
              </a:spcBef>
              <a:spcAft>
                <a:spcPts val="0"/>
              </a:spcAft>
              <a:buClr>
                <a:schemeClr val="dk1"/>
              </a:buClr>
              <a:buSzPts val="1100"/>
              <a:buChar char="○"/>
              <a:defRPr sz="1100"/>
            </a:lvl2pPr>
            <a:lvl3pPr indent="-285750" lvl="2" marL="1371600" rtl="0" algn="l">
              <a:lnSpc>
                <a:spcPct val="90000"/>
              </a:lnSpc>
              <a:spcBef>
                <a:spcPts val="1200"/>
              </a:spcBef>
              <a:spcAft>
                <a:spcPts val="0"/>
              </a:spcAft>
              <a:buClr>
                <a:schemeClr val="dk1"/>
              </a:buClr>
              <a:buSzPts val="900"/>
              <a:buChar char="■"/>
              <a:defRPr sz="900"/>
            </a:lvl3pPr>
            <a:lvl4pPr indent="-279400" lvl="3" marL="1828800" rtl="0" algn="l">
              <a:lnSpc>
                <a:spcPct val="90000"/>
              </a:lnSpc>
              <a:spcBef>
                <a:spcPts val="1200"/>
              </a:spcBef>
              <a:spcAft>
                <a:spcPts val="0"/>
              </a:spcAft>
              <a:buClr>
                <a:schemeClr val="dk1"/>
              </a:buClr>
              <a:buSzPts val="800"/>
              <a:buChar char="●"/>
              <a:defRPr sz="800"/>
            </a:lvl4pPr>
            <a:lvl5pPr indent="-279400" lvl="4" marL="2286000" rtl="0" algn="l">
              <a:lnSpc>
                <a:spcPct val="90000"/>
              </a:lnSpc>
              <a:spcBef>
                <a:spcPts val="1200"/>
              </a:spcBef>
              <a:spcAft>
                <a:spcPts val="0"/>
              </a:spcAft>
              <a:buClr>
                <a:schemeClr val="dk1"/>
              </a:buClr>
              <a:buSzPts val="800"/>
              <a:buChar char="○"/>
              <a:defRPr sz="800"/>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cxnSp>
        <p:nvCxnSpPr>
          <p:cNvPr id="82" name="Google Shape;82;p15"/>
          <p:cNvCxnSpPr/>
          <p:nvPr/>
        </p:nvCxnSpPr>
        <p:spPr>
          <a:xfrm>
            <a:off x="8457256" y="4896612"/>
            <a:ext cx="685800" cy="0"/>
          </a:xfrm>
          <a:prstGeom prst="straightConnector1">
            <a:avLst/>
          </a:prstGeom>
          <a:noFill/>
          <a:ln cap="flat" cmpd="sng" w="12700">
            <a:solidFill>
              <a:schemeClr val="lt1"/>
            </a:solidFill>
            <a:prstDash val="solid"/>
            <a:miter lim="800000"/>
            <a:headEnd len="sm" w="sm" type="none"/>
            <a:tailEnd len="sm" w="sm" type="none"/>
          </a:ln>
        </p:spPr>
      </p:cxnSp>
      <p:sp>
        <p:nvSpPr>
          <p:cNvPr id="83" name="Google Shape;83;p15"/>
          <p:cNvSpPr txBox="1"/>
          <p:nvPr>
            <p:ph idx="12" type="sldNum"/>
          </p:nvPr>
        </p:nvSpPr>
        <p:spPr>
          <a:xfrm>
            <a:off x="2971800" y="4800678"/>
            <a:ext cx="274200" cy="185100"/>
          </a:xfrm>
          <a:prstGeom prst="rect">
            <a:avLst/>
          </a:prstGeom>
          <a:noFill/>
          <a:ln>
            <a:noFill/>
          </a:ln>
        </p:spPr>
        <p:txBody>
          <a:bodyPr anchorCtr="0" anchor="ctr" bIns="34275" lIns="0" spcFirstLastPara="1" rIns="0" wrap="square" tIns="34275">
            <a:noAutofit/>
          </a:bodyPr>
          <a:lstStyle>
            <a:lvl1pPr indent="0" lvl="0" marL="0" rtl="0" algn="ctr">
              <a:spcBef>
                <a:spcPts val="0"/>
              </a:spcBef>
              <a:buNone/>
              <a:defRPr b="0" i="0" sz="800" u="none" cap="none" strike="noStrike">
                <a:solidFill>
                  <a:schemeClr val="lt1"/>
                </a:solidFill>
                <a:latin typeface="Century Gothic"/>
                <a:ea typeface="Century Gothic"/>
                <a:cs typeface="Century Gothic"/>
                <a:sym typeface="Century Gothic"/>
              </a:defRPr>
            </a:lvl1pPr>
            <a:lvl2pPr indent="0" lvl="1" marL="0" rtl="0" algn="ctr">
              <a:spcBef>
                <a:spcPts val="0"/>
              </a:spcBef>
              <a:buNone/>
              <a:defRPr b="0" i="0" sz="800" u="none" cap="none" strike="noStrike">
                <a:solidFill>
                  <a:schemeClr val="lt1"/>
                </a:solidFill>
                <a:latin typeface="Century Gothic"/>
                <a:ea typeface="Century Gothic"/>
                <a:cs typeface="Century Gothic"/>
                <a:sym typeface="Century Gothic"/>
              </a:defRPr>
            </a:lvl2pPr>
            <a:lvl3pPr indent="0" lvl="2" marL="0" rtl="0" algn="ctr">
              <a:spcBef>
                <a:spcPts val="0"/>
              </a:spcBef>
              <a:buNone/>
              <a:defRPr b="0" i="0" sz="800" u="none" cap="none" strike="noStrike">
                <a:solidFill>
                  <a:schemeClr val="lt1"/>
                </a:solidFill>
                <a:latin typeface="Century Gothic"/>
                <a:ea typeface="Century Gothic"/>
                <a:cs typeface="Century Gothic"/>
                <a:sym typeface="Century Gothic"/>
              </a:defRPr>
            </a:lvl3pPr>
            <a:lvl4pPr indent="0" lvl="3" marL="0" rtl="0" algn="ctr">
              <a:spcBef>
                <a:spcPts val="0"/>
              </a:spcBef>
              <a:buNone/>
              <a:defRPr b="0" i="0" sz="800" u="none" cap="none" strike="noStrike">
                <a:solidFill>
                  <a:schemeClr val="lt1"/>
                </a:solidFill>
                <a:latin typeface="Century Gothic"/>
                <a:ea typeface="Century Gothic"/>
                <a:cs typeface="Century Gothic"/>
                <a:sym typeface="Century Gothic"/>
              </a:defRPr>
            </a:lvl4pPr>
            <a:lvl5pPr indent="0" lvl="4" marL="0" rtl="0" algn="ctr">
              <a:spcBef>
                <a:spcPts val="0"/>
              </a:spcBef>
              <a:buNone/>
              <a:defRPr b="0" i="0" sz="800" u="none" cap="none" strike="noStrike">
                <a:solidFill>
                  <a:schemeClr val="lt1"/>
                </a:solidFill>
                <a:latin typeface="Century Gothic"/>
                <a:ea typeface="Century Gothic"/>
                <a:cs typeface="Century Gothic"/>
                <a:sym typeface="Century Gothic"/>
              </a:defRPr>
            </a:lvl5pPr>
            <a:lvl6pPr indent="0" lvl="5" marL="0" rtl="0" algn="ctr">
              <a:spcBef>
                <a:spcPts val="0"/>
              </a:spcBef>
              <a:buNone/>
              <a:defRPr b="0" i="0" sz="800" u="none" cap="none" strike="noStrike">
                <a:solidFill>
                  <a:schemeClr val="lt1"/>
                </a:solidFill>
                <a:latin typeface="Century Gothic"/>
                <a:ea typeface="Century Gothic"/>
                <a:cs typeface="Century Gothic"/>
                <a:sym typeface="Century Gothic"/>
              </a:defRPr>
            </a:lvl6pPr>
            <a:lvl7pPr indent="0" lvl="6" marL="0" rtl="0" algn="ctr">
              <a:spcBef>
                <a:spcPts val="0"/>
              </a:spcBef>
              <a:buNone/>
              <a:defRPr b="0" i="0" sz="800" u="none" cap="none" strike="noStrike">
                <a:solidFill>
                  <a:schemeClr val="lt1"/>
                </a:solidFill>
                <a:latin typeface="Century Gothic"/>
                <a:ea typeface="Century Gothic"/>
                <a:cs typeface="Century Gothic"/>
                <a:sym typeface="Century Gothic"/>
              </a:defRPr>
            </a:lvl7pPr>
            <a:lvl8pPr indent="0" lvl="7" marL="0" rtl="0" algn="ctr">
              <a:spcBef>
                <a:spcPts val="0"/>
              </a:spcBef>
              <a:buNone/>
              <a:defRPr b="0" i="0" sz="800" u="none" cap="none" strike="noStrike">
                <a:solidFill>
                  <a:schemeClr val="lt1"/>
                </a:solidFill>
                <a:latin typeface="Century Gothic"/>
                <a:ea typeface="Century Gothic"/>
                <a:cs typeface="Century Gothic"/>
                <a:sym typeface="Century Gothic"/>
              </a:defRPr>
            </a:lvl8pPr>
            <a:lvl9pPr indent="0" lvl="8" marL="0" rtl="0" algn="ctr">
              <a:spcBef>
                <a:spcPts val="0"/>
              </a:spcBef>
              <a:buNone/>
              <a:defRPr b="0" i="0" sz="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grpSp>
        <p:nvGrpSpPr>
          <p:cNvPr id="84" name="Google Shape;84;p15"/>
          <p:cNvGrpSpPr/>
          <p:nvPr/>
        </p:nvGrpSpPr>
        <p:grpSpPr>
          <a:xfrm>
            <a:off x="0" y="4895251"/>
            <a:ext cx="6220530" cy="4275"/>
            <a:chOff x="0" y="6527001"/>
            <a:chExt cx="8294040" cy="5700"/>
          </a:xfrm>
        </p:grpSpPr>
        <p:cxnSp>
          <p:nvCxnSpPr>
            <p:cNvPr id="85" name="Google Shape;85;p15"/>
            <p:cNvCxnSpPr/>
            <p:nvPr/>
          </p:nvCxnSpPr>
          <p:spPr>
            <a:xfrm>
              <a:off x="0" y="6527001"/>
              <a:ext cx="3935400" cy="5700"/>
            </a:xfrm>
            <a:prstGeom prst="straightConnector1">
              <a:avLst/>
            </a:prstGeom>
            <a:noFill/>
            <a:ln cap="flat" cmpd="sng" w="12700">
              <a:solidFill>
                <a:schemeClr val="lt1"/>
              </a:solidFill>
              <a:prstDash val="solid"/>
              <a:miter lim="800000"/>
              <a:headEnd len="sm" w="sm" type="none"/>
              <a:tailEnd len="sm" w="sm" type="none"/>
            </a:ln>
          </p:spPr>
        </p:cxnSp>
        <p:cxnSp>
          <p:nvCxnSpPr>
            <p:cNvPr id="86" name="Google Shape;86;p15"/>
            <p:cNvCxnSpPr/>
            <p:nvPr/>
          </p:nvCxnSpPr>
          <p:spPr>
            <a:xfrm>
              <a:off x="4358640" y="6527001"/>
              <a:ext cx="3935400" cy="5700"/>
            </a:xfrm>
            <a:prstGeom prst="straightConnector1">
              <a:avLst/>
            </a:prstGeom>
            <a:noFill/>
            <a:ln cap="flat" cmpd="sng" w="12700">
              <a:solidFill>
                <a:schemeClr val="lt1"/>
              </a:solidFill>
              <a:prstDash val="solid"/>
              <a:miter lim="800000"/>
              <a:headEnd len="sm" w="sm" type="none"/>
              <a:tailEnd len="sm" w="sm"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solidFill>
          <a:schemeClr val="accent4"/>
        </a:solidFill>
      </p:bgPr>
    </p:bg>
    <p:spTree>
      <p:nvGrpSpPr>
        <p:cNvPr id="87" name="Shape 87"/>
        <p:cNvGrpSpPr/>
        <p:nvPr/>
      </p:nvGrpSpPr>
      <p:grpSpPr>
        <a:xfrm>
          <a:off x="0" y="0"/>
          <a:ext cx="0" cy="0"/>
          <a:chOff x="0" y="0"/>
          <a:chExt cx="0" cy="0"/>
        </a:xfrm>
      </p:grpSpPr>
      <p:sp>
        <p:nvSpPr>
          <p:cNvPr id="88" name="Google Shape;88;p16"/>
          <p:cNvSpPr txBox="1"/>
          <p:nvPr>
            <p:ph type="title"/>
          </p:nvPr>
        </p:nvSpPr>
        <p:spPr>
          <a:xfrm>
            <a:off x="548640" y="1460754"/>
            <a:ext cx="2263200" cy="14541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Clr>
                <a:schemeClr val="dk1"/>
              </a:buClr>
              <a:buSzPts val="4500"/>
              <a:buFont typeface="Century Gothic"/>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16"/>
          <p:cNvSpPr txBox="1"/>
          <p:nvPr>
            <p:ph idx="1" type="body"/>
          </p:nvPr>
        </p:nvSpPr>
        <p:spPr>
          <a:xfrm>
            <a:off x="569214" y="3209544"/>
            <a:ext cx="2235600" cy="3018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Clr>
                <a:schemeClr val="dk1"/>
              </a:buClr>
              <a:buSzPts val="1500"/>
              <a:buNone/>
              <a:defRPr sz="1500">
                <a:solidFill>
                  <a:schemeClr val="dk1"/>
                </a:solidFill>
              </a:defRPr>
            </a:lvl1pPr>
            <a:lvl2pPr indent="-228600" lvl="1" marL="914400" rtl="0" algn="l">
              <a:lnSpc>
                <a:spcPct val="90000"/>
              </a:lnSpc>
              <a:spcBef>
                <a:spcPts val="1200"/>
              </a:spcBef>
              <a:spcAft>
                <a:spcPts val="0"/>
              </a:spcAft>
              <a:buClr>
                <a:srgbClr val="888888"/>
              </a:buClr>
              <a:buSzPts val="1500"/>
              <a:buNone/>
              <a:defRPr sz="1500">
                <a:solidFill>
                  <a:srgbClr val="888888"/>
                </a:solidFill>
              </a:defRPr>
            </a:lvl2pPr>
            <a:lvl3pPr indent="-228600" lvl="2" marL="1371600" rtl="0" algn="l">
              <a:lnSpc>
                <a:spcPct val="90000"/>
              </a:lnSpc>
              <a:spcBef>
                <a:spcPts val="1200"/>
              </a:spcBef>
              <a:spcAft>
                <a:spcPts val="0"/>
              </a:spcAft>
              <a:buClr>
                <a:srgbClr val="888888"/>
              </a:buClr>
              <a:buSzPts val="1400"/>
              <a:buNone/>
              <a:defRPr sz="1400">
                <a:solidFill>
                  <a:srgbClr val="888888"/>
                </a:solidFill>
              </a:defRPr>
            </a:lvl3pPr>
            <a:lvl4pPr indent="-228600" lvl="3" marL="1828800" rtl="0" algn="l">
              <a:lnSpc>
                <a:spcPct val="90000"/>
              </a:lnSpc>
              <a:spcBef>
                <a:spcPts val="1200"/>
              </a:spcBef>
              <a:spcAft>
                <a:spcPts val="0"/>
              </a:spcAft>
              <a:buClr>
                <a:srgbClr val="888888"/>
              </a:buClr>
              <a:buSzPts val="1200"/>
              <a:buNone/>
              <a:defRPr sz="1200">
                <a:solidFill>
                  <a:srgbClr val="888888"/>
                </a:solidFill>
              </a:defRPr>
            </a:lvl4pPr>
            <a:lvl5pPr indent="-228600" lvl="4" marL="2286000" rtl="0" algn="l">
              <a:lnSpc>
                <a:spcPct val="90000"/>
              </a:lnSpc>
              <a:spcBef>
                <a:spcPts val="1200"/>
              </a:spcBef>
              <a:spcAft>
                <a:spcPts val="0"/>
              </a:spcAft>
              <a:buClr>
                <a:srgbClr val="888888"/>
              </a:buClr>
              <a:buSzPts val="1200"/>
              <a:buNone/>
              <a:defRPr sz="1200">
                <a:solidFill>
                  <a:srgbClr val="888888"/>
                </a:solidFill>
              </a:defRPr>
            </a:lvl5pPr>
            <a:lvl6pPr indent="-228600" lvl="5" marL="2743200" rtl="0" algn="l">
              <a:lnSpc>
                <a:spcPct val="90000"/>
              </a:lnSpc>
              <a:spcBef>
                <a:spcPts val="1200"/>
              </a:spcBef>
              <a:spcAft>
                <a:spcPts val="0"/>
              </a:spcAft>
              <a:buClr>
                <a:srgbClr val="888888"/>
              </a:buClr>
              <a:buSzPts val="1200"/>
              <a:buNone/>
              <a:defRPr sz="1200">
                <a:solidFill>
                  <a:srgbClr val="888888"/>
                </a:solidFill>
              </a:defRPr>
            </a:lvl6pPr>
            <a:lvl7pPr indent="-228600" lvl="6" marL="3200400" rtl="0" algn="l">
              <a:lnSpc>
                <a:spcPct val="90000"/>
              </a:lnSpc>
              <a:spcBef>
                <a:spcPts val="1200"/>
              </a:spcBef>
              <a:spcAft>
                <a:spcPts val="0"/>
              </a:spcAft>
              <a:buClr>
                <a:srgbClr val="888888"/>
              </a:buClr>
              <a:buSzPts val="1200"/>
              <a:buNone/>
              <a:defRPr sz="1200">
                <a:solidFill>
                  <a:srgbClr val="888888"/>
                </a:solidFill>
              </a:defRPr>
            </a:lvl7pPr>
            <a:lvl8pPr indent="-228600" lvl="7" marL="3657600" rtl="0" algn="l">
              <a:lnSpc>
                <a:spcPct val="90000"/>
              </a:lnSpc>
              <a:spcBef>
                <a:spcPts val="1200"/>
              </a:spcBef>
              <a:spcAft>
                <a:spcPts val="0"/>
              </a:spcAft>
              <a:buClr>
                <a:srgbClr val="888888"/>
              </a:buClr>
              <a:buSzPts val="1200"/>
              <a:buNone/>
              <a:defRPr sz="1200">
                <a:solidFill>
                  <a:srgbClr val="888888"/>
                </a:solidFill>
              </a:defRPr>
            </a:lvl8pPr>
            <a:lvl9pPr indent="-228600" lvl="8" marL="4114800" rtl="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90" name="Google Shape;90;p16"/>
          <p:cNvSpPr/>
          <p:nvPr/>
        </p:nvSpPr>
        <p:spPr>
          <a:xfrm>
            <a:off x="3826681" y="447795"/>
            <a:ext cx="4462200" cy="4462200"/>
          </a:xfrm>
          <a:prstGeom prst="ellipse">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91" name="Google Shape;91;p16"/>
          <p:cNvSpPr/>
          <p:nvPr>
            <p:ph idx="2" type="pic"/>
          </p:nvPr>
        </p:nvSpPr>
        <p:spPr>
          <a:xfrm>
            <a:off x="3751326" y="315468"/>
            <a:ext cx="4423500" cy="4423500"/>
          </a:xfrm>
          <a:prstGeom prst="ellipse">
            <a:avLst/>
          </a:prstGeom>
          <a:solidFill>
            <a:schemeClr val="accent1"/>
          </a:solidFill>
          <a:ln cap="flat" cmpd="sng" w="25400">
            <a:solidFill>
              <a:schemeClr val="dk1"/>
            </a:solidFill>
            <a:prstDash val="solid"/>
            <a:round/>
            <a:headEnd len="sm" w="sm" type="none"/>
            <a:tailEnd len="sm" w="sm" type="none"/>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accent5"/>
        </a:solidFill>
      </p:bgPr>
    </p:bg>
    <p:spTree>
      <p:nvGrpSpPr>
        <p:cNvPr id="92" name="Shape 92"/>
        <p:cNvGrpSpPr/>
        <p:nvPr/>
      </p:nvGrpSpPr>
      <p:grpSpPr>
        <a:xfrm>
          <a:off x="0" y="0"/>
          <a:ext cx="0" cy="0"/>
          <a:chOff x="0" y="0"/>
          <a:chExt cx="0" cy="0"/>
        </a:xfrm>
      </p:grpSpPr>
      <p:sp>
        <p:nvSpPr>
          <p:cNvPr id="93" name="Google Shape;93;p17"/>
          <p:cNvSpPr txBox="1"/>
          <p:nvPr>
            <p:ph type="title"/>
          </p:nvPr>
        </p:nvSpPr>
        <p:spPr>
          <a:xfrm>
            <a:off x="854964" y="384048"/>
            <a:ext cx="7434000" cy="7611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17"/>
          <p:cNvSpPr txBox="1"/>
          <p:nvPr>
            <p:ph idx="1" type="body"/>
          </p:nvPr>
        </p:nvSpPr>
        <p:spPr>
          <a:xfrm>
            <a:off x="363474" y="1357884"/>
            <a:ext cx="8250000" cy="3120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95" name="Google Shape;95;p17"/>
          <p:cNvSpPr txBox="1"/>
          <p:nvPr>
            <p:ph idx="12" type="sldNum"/>
          </p:nvPr>
        </p:nvSpPr>
        <p:spPr>
          <a:xfrm>
            <a:off x="628650" y="4800678"/>
            <a:ext cx="274200" cy="185100"/>
          </a:xfrm>
          <a:prstGeom prst="rect">
            <a:avLst/>
          </a:prstGeom>
          <a:noFill/>
          <a:ln>
            <a:noFill/>
          </a:ln>
        </p:spPr>
        <p:txBody>
          <a:bodyPr anchorCtr="0" anchor="ctr" bIns="34275" lIns="0" spcFirstLastPara="1" rIns="0"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96" name="Google Shape;96;p17"/>
          <p:cNvSpPr txBox="1"/>
          <p:nvPr>
            <p:ph idx="11" type="ftr"/>
          </p:nvPr>
        </p:nvSpPr>
        <p:spPr>
          <a:xfrm>
            <a:off x="4023360" y="4800678"/>
            <a:ext cx="1097400" cy="185100"/>
          </a:xfrm>
          <a:prstGeom prst="rect">
            <a:avLst/>
          </a:prstGeom>
          <a:noFill/>
          <a:ln>
            <a:noFill/>
          </a:ln>
        </p:spPr>
        <p:txBody>
          <a:bodyPr anchorCtr="0" anchor="ctr" bIns="34275" lIns="0" spcFirstLastPara="1" rIns="0"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7" name="Google Shape;97;p17"/>
          <p:cNvSpPr txBox="1"/>
          <p:nvPr>
            <p:ph idx="10" type="dt"/>
          </p:nvPr>
        </p:nvSpPr>
        <p:spPr>
          <a:xfrm>
            <a:off x="7971859" y="4800678"/>
            <a:ext cx="480300" cy="185100"/>
          </a:xfrm>
          <a:prstGeom prst="rect">
            <a:avLst/>
          </a:prstGeom>
          <a:noFill/>
          <a:ln>
            <a:noFill/>
          </a:ln>
        </p:spPr>
        <p:txBody>
          <a:bodyPr anchorCtr="0" anchor="ctr" bIns="34275" lIns="0" spcFirstLastPara="1" rIns="0"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accent3"/>
        </a:solidFill>
      </p:bgPr>
    </p:bg>
    <p:spTree>
      <p:nvGrpSpPr>
        <p:cNvPr id="98" name="Shape 98"/>
        <p:cNvGrpSpPr/>
        <p:nvPr/>
      </p:nvGrpSpPr>
      <p:grpSpPr>
        <a:xfrm>
          <a:off x="0" y="0"/>
          <a:ext cx="0" cy="0"/>
          <a:chOff x="0" y="0"/>
          <a:chExt cx="0" cy="0"/>
        </a:xfrm>
      </p:grpSpPr>
      <p:sp>
        <p:nvSpPr>
          <p:cNvPr id="99" name="Google Shape;99;p18"/>
          <p:cNvSpPr/>
          <p:nvPr/>
        </p:nvSpPr>
        <p:spPr>
          <a:xfrm>
            <a:off x="815460" y="871059"/>
            <a:ext cx="7665900" cy="3624000"/>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rgbClr val="FAF3DF"/>
              </a:solidFill>
              <a:latin typeface="Karla"/>
              <a:ea typeface="Karla"/>
              <a:cs typeface="Karla"/>
              <a:sym typeface="Karla"/>
            </a:endParaRPr>
          </a:p>
        </p:txBody>
      </p:sp>
      <p:sp>
        <p:nvSpPr>
          <p:cNvPr id="100" name="Google Shape;100;p18"/>
          <p:cNvSpPr/>
          <p:nvPr/>
        </p:nvSpPr>
        <p:spPr>
          <a:xfrm>
            <a:off x="643778" y="600075"/>
            <a:ext cx="7665900" cy="3714900"/>
          </a:xfrm>
          <a:prstGeom prst="rect">
            <a:avLst/>
          </a:prstGeom>
          <a:solidFill>
            <a:schemeClr val="accent4"/>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01" name="Google Shape;101;p18"/>
          <p:cNvSpPr txBox="1"/>
          <p:nvPr>
            <p:ph type="title"/>
          </p:nvPr>
        </p:nvSpPr>
        <p:spPr>
          <a:xfrm>
            <a:off x="2146554" y="1741932"/>
            <a:ext cx="4855500" cy="1426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3000"/>
              <a:buFont typeface="Century Gothic"/>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18"/>
          <p:cNvSpPr txBox="1"/>
          <p:nvPr>
            <p:ph idx="1" type="body"/>
          </p:nvPr>
        </p:nvSpPr>
        <p:spPr>
          <a:xfrm>
            <a:off x="770906" y="606827"/>
            <a:ext cx="1349400" cy="1546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2"/>
              </a:buClr>
              <a:buSzPts val="18800"/>
              <a:buNone/>
              <a:defRPr b="1" sz="18800">
                <a:solidFill>
                  <a:schemeClr val="dk2"/>
                </a:solidFill>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03" name="Google Shape;103;p18"/>
          <p:cNvSpPr txBox="1"/>
          <p:nvPr>
            <p:ph idx="2" type="body"/>
          </p:nvPr>
        </p:nvSpPr>
        <p:spPr>
          <a:xfrm>
            <a:off x="2146554" y="3250692"/>
            <a:ext cx="1755600" cy="4389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Clr>
                <a:schemeClr val="dk1"/>
              </a:buClr>
              <a:buSzPts val="1500"/>
              <a:buNone/>
              <a:defRPr sz="1500"/>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04" name="Google Shape;104;p18"/>
          <p:cNvSpPr txBox="1"/>
          <p:nvPr>
            <p:ph idx="3" type="body"/>
          </p:nvPr>
        </p:nvSpPr>
        <p:spPr>
          <a:xfrm>
            <a:off x="6960870" y="2967954"/>
            <a:ext cx="1349400" cy="1546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2"/>
              </a:buClr>
              <a:buSzPts val="18800"/>
              <a:buNone/>
              <a:defRPr b="1" sz="18800">
                <a:solidFill>
                  <a:schemeClr val="dk2"/>
                </a:solidFill>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05" name="Google Shape;105;p18"/>
          <p:cNvSpPr txBox="1"/>
          <p:nvPr>
            <p:ph idx="10" type="dt"/>
          </p:nvPr>
        </p:nvSpPr>
        <p:spPr>
          <a:xfrm>
            <a:off x="7971859" y="4800678"/>
            <a:ext cx="480300" cy="185100"/>
          </a:xfrm>
          <a:prstGeom prst="rect">
            <a:avLst/>
          </a:prstGeom>
          <a:noFill/>
          <a:ln>
            <a:noFill/>
          </a:ln>
        </p:spPr>
        <p:txBody>
          <a:bodyPr anchorCtr="0" anchor="ctr" bIns="34275" lIns="0" spcFirstLastPara="1" rIns="0"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6" name="Google Shape;106;p18"/>
          <p:cNvSpPr txBox="1"/>
          <p:nvPr>
            <p:ph idx="11" type="ftr"/>
          </p:nvPr>
        </p:nvSpPr>
        <p:spPr>
          <a:xfrm>
            <a:off x="4023360" y="4800678"/>
            <a:ext cx="1097400" cy="185100"/>
          </a:xfrm>
          <a:prstGeom prst="rect">
            <a:avLst/>
          </a:prstGeom>
          <a:noFill/>
          <a:ln>
            <a:noFill/>
          </a:ln>
        </p:spPr>
        <p:txBody>
          <a:bodyPr anchorCtr="0" anchor="ctr" bIns="34275" lIns="0" spcFirstLastPara="1" rIns="0"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7" name="Google Shape;107;p18"/>
          <p:cNvSpPr txBox="1"/>
          <p:nvPr>
            <p:ph idx="12" type="sldNum"/>
          </p:nvPr>
        </p:nvSpPr>
        <p:spPr>
          <a:xfrm>
            <a:off x="628650" y="4800678"/>
            <a:ext cx="274200" cy="185100"/>
          </a:xfrm>
          <a:prstGeom prst="rect">
            <a:avLst/>
          </a:prstGeom>
          <a:noFill/>
          <a:ln>
            <a:noFill/>
          </a:ln>
        </p:spPr>
        <p:txBody>
          <a:bodyPr anchorCtr="0" anchor="ctr" bIns="34275" lIns="0" spcFirstLastPara="1" rIns="0"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4">
  <p:cSld name="Team x4">
    <p:bg>
      <p:bgPr>
        <a:solidFill>
          <a:schemeClr val="dk2"/>
        </a:solidFill>
      </p:bgPr>
    </p:bg>
    <p:spTree>
      <p:nvGrpSpPr>
        <p:cNvPr id="108" name="Shape 108"/>
        <p:cNvGrpSpPr/>
        <p:nvPr/>
      </p:nvGrpSpPr>
      <p:grpSpPr>
        <a:xfrm>
          <a:off x="0" y="0"/>
          <a:ext cx="0" cy="0"/>
          <a:chOff x="0" y="0"/>
          <a:chExt cx="0" cy="0"/>
        </a:xfrm>
      </p:grpSpPr>
      <p:sp>
        <p:nvSpPr>
          <p:cNvPr id="109" name="Google Shape;109;p19"/>
          <p:cNvSpPr txBox="1"/>
          <p:nvPr>
            <p:ph type="title"/>
          </p:nvPr>
        </p:nvSpPr>
        <p:spPr>
          <a:xfrm>
            <a:off x="854964" y="384048"/>
            <a:ext cx="7434000" cy="7611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0"/>
              </a:spcBef>
              <a:spcAft>
                <a:spcPts val="0"/>
              </a:spcAft>
              <a:buClr>
                <a:schemeClr val="lt1"/>
              </a:buClr>
              <a:buSzPts val="4500"/>
              <a:buFont typeface="Century Gothic"/>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19"/>
          <p:cNvSpPr/>
          <p:nvPr/>
        </p:nvSpPr>
        <p:spPr>
          <a:xfrm>
            <a:off x="521192" y="1748063"/>
            <a:ext cx="1906500" cy="2400300"/>
          </a:xfrm>
          <a:prstGeom prst="rect">
            <a:avLst/>
          </a:prstGeom>
          <a:solidFill>
            <a:schemeClr val="accent4"/>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11" name="Google Shape;111;p19"/>
          <p:cNvSpPr/>
          <p:nvPr/>
        </p:nvSpPr>
        <p:spPr>
          <a:xfrm>
            <a:off x="2655750" y="1748063"/>
            <a:ext cx="1906500" cy="2400300"/>
          </a:xfrm>
          <a:prstGeom prst="rect">
            <a:avLst/>
          </a:prstGeom>
          <a:solidFill>
            <a:schemeClr val="accent4"/>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12" name="Google Shape;112;p19"/>
          <p:cNvSpPr/>
          <p:nvPr/>
        </p:nvSpPr>
        <p:spPr>
          <a:xfrm>
            <a:off x="4790310" y="1746303"/>
            <a:ext cx="1906500" cy="2400300"/>
          </a:xfrm>
          <a:prstGeom prst="rect">
            <a:avLst/>
          </a:prstGeom>
          <a:solidFill>
            <a:schemeClr val="accent4"/>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13" name="Google Shape;113;p19"/>
          <p:cNvSpPr/>
          <p:nvPr/>
        </p:nvSpPr>
        <p:spPr>
          <a:xfrm>
            <a:off x="6924869" y="1746303"/>
            <a:ext cx="1906500" cy="2400300"/>
          </a:xfrm>
          <a:prstGeom prst="rect">
            <a:avLst/>
          </a:prstGeom>
          <a:solidFill>
            <a:schemeClr val="accent4"/>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14" name="Google Shape;114;p19"/>
          <p:cNvSpPr txBox="1"/>
          <p:nvPr>
            <p:ph idx="1" type="body"/>
          </p:nvPr>
        </p:nvSpPr>
        <p:spPr>
          <a:xfrm>
            <a:off x="424362" y="1644781"/>
            <a:ext cx="1885800" cy="24003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783075">
            <a:noAutofit/>
          </a:bodyPr>
          <a:lstStyle>
            <a:lvl1pPr indent="-228600" lvl="0" marL="457200" rtl="0" algn="ctr">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15" name="Google Shape;115;p19"/>
          <p:cNvSpPr/>
          <p:nvPr>
            <p:ph idx="2" type="pic"/>
          </p:nvPr>
        </p:nvSpPr>
        <p:spPr>
          <a:xfrm>
            <a:off x="434649" y="1644782"/>
            <a:ext cx="1865400" cy="1577100"/>
          </a:xfrm>
          <a:prstGeom prst="rect">
            <a:avLst/>
          </a:prstGeom>
          <a:noFill/>
          <a:ln cap="flat" cmpd="sng" w="25400">
            <a:solidFill>
              <a:schemeClr val="dk1"/>
            </a:solidFill>
            <a:prstDash val="solid"/>
            <a:round/>
            <a:headEnd len="sm" w="sm" type="none"/>
            <a:tailEnd len="sm" w="sm" type="none"/>
          </a:ln>
        </p:spPr>
      </p:sp>
      <p:sp>
        <p:nvSpPr>
          <p:cNvPr id="116" name="Google Shape;116;p19"/>
          <p:cNvSpPr txBox="1"/>
          <p:nvPr>
            <p:ph idx="3" type="body"/>
          </p:nvPr>
        </p:nvSpPr>
        <p:spPr>
          <a:xfrm>
            <a:off x="435165" y="3634910"/>
            <a:ext cx="1885800" cy="2538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1"/>
              </a:buClr>
              <a:buSzPts val="1200"/>
              <a:buNone/>
              <a:defRPr sz="1200"/>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17" name="Google Shape;117;p19"/>
          <p:cNvSpPr txBox="1"/>
          <p:nvPr>
            <p:ph idx="4" type="body"/>
          </p:nvPr>
        </p:nvSpPr>
        <p:spPr>
          <a:xfrm>
            <a:off x="2564892" y="1644781"/>
            <a:ext cx="1885800" cy="24003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783075">
            <a:noAutofit/>
          </a:bodyPr>
          <a:lstStyle>
            <a:lvl1pPr indent="-228600" lvl="0" marL="457200" rtl="0" algn="ctr">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18" name="Google Shape;118;p19"/>
          <p:cNvSpPr/>
          <p:nvPr>
            <p:ph idx="5" type="pic"/>
          </p:nvPr>
        </p:nvSpPr>
        <p:spPr>
          <a:xfrm>
            <a:off x="2575179" y="1644782"/>
            <a:ext cx="1865400" cy="1577100"/>
          </a:xfrm>
          <a:prstGeom prst="rect">
            <a:avLst/>
          </a:prstGeom>
          <a:noFill/>
          <a:ln cap="flat" cmpd="sng" w="25400">
            <a:solidFill>
              <a:schemeClr val="dk1"/>
            </a:solidFill>
            <a:prstDash val="solid"/>
            <a:round/>
            <a:headEnd len="sm" w="sm" type="none"/>
            <a:tailEnd len="sm" w="sm" type="none"/>
          </a:ln>
        </p:spPr>
      </p:sp>
      <p:sp>
        <p:nvSpPr>
          <p:cNvPr id="119" name="Google Shape;119;p19"/>
          <p:cNvSpPr txBox="1"/>
          <p:nvPr>
            <p:ph idx="6" type="body"/>
          </p:nvPr>
        </p:nvSpPr>
        <p:spPr>
          <a:xfrm>
            <a:off x="2564892" y="3634910"/>
            <a:ext cx="1885800" cy="2538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1"/>
              </a:buClr>
              <a:buSzPts val="1200"/>
              <a:buNone/>
              <a:defRPr sz="1200"/>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20" name="Google Shape;120;p19"/>
          <p:cNvSpPr txBox="1"/>
          <p:nvPr>
            <p:ph idx="7" type="body"/>
          </p:nvPr>
        </p:nvSpPr>
        <p:spPr>
          <a:xfrm>
            <a:off x="4697730" y="1644781"/>
            <a:ext cx="1885800" cy="24003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783075">
            <a:noAutofit/>
          </a:bodyPr>
          <a:lstStyle>
            <a:lvl1pPr indent="-228600" lvl="0" marL="457200" rtl="0" algn="ctr">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21" name="Google Shape;121;p19"/>
          <p:cNvSpPr/>
          <p:nvPr>
            <p:ph idx="8" type="pic"/>
          </p:nvPr>
        </p:nvSpPr>
        <p:spPr>
          <a:xfrm>
            <a:off x="4708017" y="1644782"/>
            <a:ext cx="1865400" cy="1577100"/>
          </a:xfrm>
          <a:prstGeom prst="rect">
            <a:avLst/>
          </a:prstGeom>
          <a:noFill/>
          <a:ln cap="flat" cmpd="sng" w="25400">
            <a:solidFill>
              <a:schemeClr val="dk1"/>
            </a:solidFill>
            <a:prstDash val="solid"/>
            <a:round/>
            <a:headEnd len="sm" w="sm" type="none"/>
            <a:tailEnd len="sm" w="sm" type="none"/>
          </a:ln>
        </p:spPr>
      </p:sp>
      <p:sp>
        <p:nvSpPr>
          <p:cNvPr id="122" name="Google Shape;122;p19"/>
          <p:cNvSpPr txBox="1"/>
          <p:nvPr>
            <p:ph idx="9" type="body"/>
          </p:nvPr>
        </p:nvSpPr>
        <p:spPr>
          <a:xfrm>
            <a:off x="4697730" y="3634910"/>
            <a:ext cx="1885800" cy="2538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1"/>
              </a:buClr>
              <a:buSzPts val="1200"/>
              <a:buNone/>
              <a:defRPr sz="1200"/>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23" name="Google Shape;123;p19"/>
          <p:cNvSpPr txBox="1"/>
          <p:nvPr>
            <p:ph idx="13" type="body"/>
          </p:nvPr>
        </p:nvSpPr>
        <p:spPr>
          <a:xfrm>
            <a:off x="6830568" y="1627160"/>
            <a:ext cx="1885800" cy="24003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783075">
            <a:noAutofit/>
          </a:bodyPr>
          <a:lstStyle>
            <a:lvl1pPr indent="-228600" lvl="0" marL="457200" rtl="0" algn="ctr">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24" name="Google Shape;124;p19"/>
          <p:cNvSpPr/>
          <p:nvPr>
            <p:ph idx="14" type="pic"/>
          </p:nvPr>
        </p:nvSpPr>
        <p:spPr>
          <a:xfrm>
            <a:off x="6840855" y="1627160"/>
            <a:ext cx="1865400" cy="1577100"/>
          </a:xfrm>
          <a:prstGeom prst="rect">
            <a:avLst/>
          </a:prstGeom>
          <a:noFill/>
          <a:ln cap="flat" cmpd="sng" w="25400">
            <a:solidFill>
              <a:schemeClr val="dk1"/>
            </a:solidFill>
            <a:prstDash val="solid"/>
            <a:round/>
            <a:headEnd len="sm" w="sm" type="none"/>
            <a:tailEnd len="sm" w="sm" type="none"/>
          </a:ln>
        </p:spPr>
      </p:sp>
      <p:sp>
        <p:nvSpPr>
          <p:cNvPr id="125" name="Google Shape;125;p19"/>
          <p:cNvSpPr txBox="1"/>
          <p:nvPr>
            <p:ph idx="15" type="body"/>
          </p:nvPr>
        </p:nvSpPr>
        <p:spPr>
          <a:xfrm>
            <a:off x="6830568" y="3634910"/>
            <a:ext cx="1885800" cy="2538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1"/>
              </a:buClr>
              <a:buSzPts val="1200"/>
              <a:buNone/>
              <a:defRPr sz="1200"/>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cxnSp>
        <p:nvCxnSpPr>
          <p:cNvPr id="126" name="Google Shape;126;p19"/>
          <p:cNvCxnSpPr/>
          <p:nvPr/>
        </p:nvCxnSpPr>
        <p:spPr>
          <a:xfrm>
            <a:off x="0" y="4901914"/>
            <a:ext cx="628800" cy="0"/>
          </a:xfrm>
          <a:prstGeom prst="straightConnector1">
            <a:avLst/>
          </a:prstGeom>
          <a:noFill/>
          <a:ln cap="flat" cmpd="sng" w="12700">
            <a:solidFill>
              <a:schemeClr val="lt1"/>
            </a:solidFill>
            <a:prstDash val="solid"/>
            <a:miter lim="800000"/>
            <a:headEnd len="sm" w="sm" type="none"/>
            <a:tailEnd len="sm" w="sm" type="none"/>
          </a:ln>
        </p:spPr>
      </p:cxnSp>
      <p:cxnSp>
        <p:nvCxnSpPr>
          <p:cNvPr id="127" name="Google Shape;127;p19"/>
          <p:cNvCxnSpPr/>
          <p:nvPr/>
        </p:nvCxnSpPr>
        <p:spPr>
          <a:xfrm>
            <a:off x="903769" y="4901914"/>
            <a:ext cx="3120300" cy="0"/>
          </a:xfrm>
          <a:prstGeom prst="straightConnector1">
            <a:avLst/>
          </a:prstGeom>
          <a:noFill/>
          <a:ln cap="flat" cmpd="sng" w="12700">
            <a:solidFill>
              <a:schemeClr val="lt1"/>
            </a:solidFill>
            <a:prstDash val="solid"/>
            <a:miter lim="800000"/>
            <a:headEnd len="sm" w="sm" type="none"/>
            <a:tailEnd len="sm" w="sm" type="none"/>
          </a:ln>
        </p:spPr>
      </p:cxnSp>
      <p:cxnSp>
        <p:nvCxnSpPr>
          <p:cNvPr id="128" name="Google Shape;128;p19"/>
          <p:cNvCxnSpPr/>
          <p:nvPr/>
        </p:nvCxnSpPr>
        <p:spPr>
          <a:xfrm>
            <a:off x="5101590" y="4896609"/>
            <a:ext cx="2880600" cy="0"/>
          </a:xfrm>
          <a:prstGeom prst="straightConnector1">
            <a:avLst/>
          </a:prstGeom>
          <a:noFill/>
          <a:ln cap="flat" cmpd="sng" w="12700">
            <a:solidFill>
              <a:schemeClr val="lt1"/>
            </a:solidFill>
            <a:prstDash val="solid"/>
            <a:miter lim="800000"/>
            <a:headEnd len="sm" w="sm" type="none"/>
            <a:tailEnd len="sm" w="sm" type="none"/>
          </a:ln>
        </p:spPr>
      </p:cxnSp>
      <p:cxnSp>
        <p:nvCxnSpPr>
          <p:cNvPr id="129" name="Google Shape;129;p19"/>
          <p:cNvCxnSpPr/>
          <p:nvPr/>
        </p:nvCxnSpPr>
        <p:spPr>
          <a:xfrm>
            <a:off x="8457256" y="4896612"/>
            <a:ext cx="685800" cy="0"/>
          </a:xfrm>
          <a:prstGeom prst="straightConnector1">
            <a:avLst/>
          </a:prstGeom>
          <a:noFill/>
          <a:ln cap="flat" cmpd="sng" w="12700">
            <a:solidFill>
              <a:schemeClr val="lt1"/>
            </a:solidFill>
            <a:prstDash val="solid"/>
            <a:miter lim="800000"/>
            <a:headEnd len="sm" w="sm" type="none"/>
            <a:tailEnd len="sm" w="sm" type="none"/>
          </a:ln>
        </p:spPr>
      </p:cxnSp>
      <p:sp>
        <p:nvSpPr>
          <p:cNvPr id="130" name="Google Shape;130;p19"/>
          <p:cNvSpPr txBox="1"/>
          <p:nvPr>
            <p:ph idx="12" type="sldNum"/>
          </p:nvPr>
        </p:nvSpPr>
        <p:spPr>
          <a:xfrm>
            <a:off x="628650" y="4800678"/>
            <a:ext cx="274200" cy="185100"/>
          </a:xfrm>
          <a:prstGeom prst="rect">
            <a:avLst/>
          </a:prstGeom>
          <a:noFill/>
          <a:ln>
            <a:noFill/>
          </a:ln>
        </p:spPr>
        <p:txBody>
          <a:bodyPr anchorCtr="0" anchor="ctr" bIns="34275" lIns="0" spcFirstLastPara="1" rIns="0" wrap="square" tIns="34275">
            <a:noAutofit/>
          </a:bodyPr>
          <a:lstStyle>
            <a:lvl1pPr indent="0" lvl="0" marL="0" rtl="0" algn="ctr">
              <a:spcBef>
                <a:spcPts val="0"/>
              </a:spcBef>
              <a:buNone/>
              <a:defRPr b="0" i="0" sz="800" u="none" cap="none" strike="noStrike">
                <a:solidFill>
                  <a:schemeClr val="lt1"/>
                </a:solidFill>
                <a:latin typeface="Century Gothic"/>
                <a:ea typeface="Century Gothic"/>
                <a:cs typeface="Century Gothic"/>
                <a:sym typeface="Century Gothic"/>
              </a:defRPr>
            </a:lvl1pPr>
            <a:lvl2pPr indent="0" lvl="1" marL="0" rtl="0" algn="ctr">
              <a:spcBef>
                <a:spcPts val="0"/>
              </a:spcBef>
              <a:buNone/>
              <a:defRPr b="0" i="0" sz="800" u="none" cap="none" strike="noStrike">
                <a:solidFill>
                  <a:schemeClr val="lt1"/>
                </a:solidFill>
                <a:latin typeface="Century Gothic"/>
                <a:ea typeface="Century Gothic"/>
                <a:cs typeface="Century Gothic"/>
                <a:sym typeface="Century Gothic"/>
              </a:defRPr>
            </a:lvl2pPr>
            <a:lvl3pPr indent="0" lvl="2" marL="0" rtl="0" algn="ctr">
              <a:spcBef>
                <a:spcPts val="0"/>
              </a:spcBef>
              <a:buNone/>
              <a:defRPr b="0" i="0" sz="800" u="none" cap="none" strike="noStrike">
                <a:solidFill>
                  <a:schemeClr val="lt1"/>
                </a:solidFill>
                <a:latin typeface="Century Gothic"/>
                <a:ea typeface="Century Gothic"/>
                <a:cs typeface="Century Gothic"/>
                <a:sym typeface="Century Gothic"/>
              </a:defRPr>
            </a:lvl3pPr>
            <a:lvl4pPr indent="0" lvl="3" marL="0" rtl="0" algn="ctr">
              <a:spcBef>
                <a:spcPts val="0"/>
              </a:spcBef>
              <a:buNone/>
              <a:defRPr b="0" i="0" sz="800" u="none" cap="none" strike="noStrike">
                <a:solidFill>
                  <a:schemeClr val="lt1"/>
                </a:solidFill>
                <a:latin typeface="Century Gothic"/>
                <a:ea typeface="Century Gothic"/>
                <a:cs typeface="Century Gothic"/>
                <a:sym typeface="Century Gothic"/>
              </a:defRPr>
            </a:lvl4pPr>
            <a:lvl5pPr indent="0" lvl="4" marL="0" rtl="0" algn="ctr">
              <a:spcBef>
                <a:spcPts val="0"/>
              </a:spcBef>
              <a:buNone/>
              <a:defRPr b="0" i="0" sz="800" u="none" cap="none" strike="noStrike">
                <a:solidFill>
                  <a:schemeClr val="lt1"/>
                </a:solidFill>
                <a:latin typeface="Century Gothic"/>
                <a:ea typeface="Century Gothic"/>
                <a:cs typeface="Century Gothic"/>
                <a:sym typeface="Century Gothic"/>
              </a:defRPr>
            </a:lvl5pPr>
            <a:lvl6pPr indent="0" lvl="5" marL="0" rtl="0" algn="ctr">
              <a:spcBef>
                <a:spcPts val="0"/>
              </a:spcBef>
              <a:buNone/>
              <a:defRPr b="0" i="0" sz="800" u="none" cap="none" strike="noStrike">
                <a:solidFill>
                  <a:schemeClr val="lt1"/>
                </a:solidFill>
                <a:latin typeface="Century Gothic"/>
                <a:ea typeface="Century Gothic"/>
                <a:cs typeface="Century Gothic"/>
                <a:sym typeface="Century Gothic"/>
              </a:defRPr>
            </a:lvl6pPr>
            <a:lvl7pPr indent="0" lvl="6" marL="0" rtl="0" algn="ctr">
              <a:spcBef>
                <a:spcPts val="0"/>
              </a:spcBef>
              <a:buNone/>
              <a:defRPr b="0" i="0" sz="800" u="none" cap="none" strike="noStrike">
                <a:solidFill>
                  <a:schemeClr val="lt1"/>
                </a:solidFill>
                <a:latin typeface="Century Gothic"/>
                <a:ea typeface="Century Gothic"/>
                <a:cs typeface="Century Gothic"/>
                <a:sym typeface="Century Gothic"/>
              </a:defRPr>
            </a:lvl7pPr>
            <a:lvl8pPr indent="0" lvl="7" marL="0" rtl="0" algn="ctr">
              <a:spcBef>
                <a:spcPts val="0"/>
              </a:spcBef>
              <a:buNone/>
              <a:defRPr b="0" i="0" sz="800" u="none" cap="none" strike="noStrike">
                <a:solidFill>
                  <a:schemeClr val="lt1"/>
                </a:solidFill>
                <a:latin typeface="Century Gothic"/>
                <a:ea typeface="Century Gothic"/>
                <a:cs typeface="Century Gothic"/>
                <a:sym typeface="Century Gothic"/>
              </a:defRPr>
            </a:lvl8pPr>
            <a:lvl9pPr indent="0" lvl="8" marL="0" rtl="0" algn="ctr">
              <a:spcBef>
                <a:spcPts val="0"/>
              </a:spcBef>
              <a:buNone/>
              <a:defRPr b="0" i="0" sz="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
        <p:nvSpPr>
          <p:cNvPr id="131" name="Google Shape;131;p19"/>
          <p:cNvSpPr txBox="1"/>
          <p:nvPr>
            <p:ph idx="11" type="ftr"/>
          </p:nvPr>
        </p:nvSpPr>
        <p:spPr>
          <a:xfrm>
            <a:off x="4023360" y="4800678"/>
            <a:ext cx="1097400" cy="185100"/>
          </a:xfrm>
          <a:prstGeom prst="rect">
            <a:avLst/>
          </a:prstGeom>
          <a:noFill/>
          <a:ln>
            <a:noFill/>
          </a:ln>
        </p:spPr>
        <p:txBody>
          <a:bodyPr anchorCtr="0" anchor="ctr" bIns="34275" lIns="0" spcFirstLastPara="1" rIns="0" wrap="square" tIns="34275">
            <a:noAutofit/>
          </a:bodyPr>
          <a:lstStyle>
            <a:lvl1pPr lvl="0" rtl="0" algn="ctr">
              <a:spcBef>
                <a:spcPts val="0"/>
              </a:spcBef>
              <a:spcAft>
                <a:spcPts val="0"/>
              </a:spcAft>
              <a:buSzPts val="1100"/>
              <a:buNone/>
              <a:defRPr sz="1100">
                <a:solidFill>
                  <a:schemeClr val="lt1"/>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2" name="Google Shape;132;p19"/>
          <p:cNvSpPr txBox="1"/>
          <p:nvPr>
            <p:ph idx="10" type="dt"/>
          </p:nvPr>
        </p:nvSpPr>
        <p:spPr>
          <a:xfrm>
            <a:off x="7971859" y="4800678"/>
            <a:ext cx="480300" cy="185100"/>
          </a:xfrm>
          <a:prstGeom prst="rect">
            <a:avLst/>
          </a:prstGeom>
          <a:noFill/>
          <a:ln>
            <a:noFill/>
          </a:ln>
        </p:spPr>
        <p:txBody>
          <a:bodyPr anchorCtr="0" anchor="ctr" bIns="34275" lIns="0" spcFirstLastPara="1" rIns="0" wrap="square" tIns="34275">
            <a:noAutofit/>
          </a:bodyPr>
          <a:lstStyle>
            <a:lvl1pPr lvl="0" rtl="0" algn="ctr">
              <a:spcBef>
                <a:spcPts val="0"/>
              </a:spcBef>
              <a:spcAft>
                <a:spcPts val="0"/>
              </a:spcAft>
              <a:buSzPts val="1100"/>
              <a:buNone/>
              <a:defRPr sz="1100">
                <a:solidFill>
                  <a:schemeClr val="lt1"/>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8" showMasterSp="0">
  <p:cSld name="Team x8">
    <p:bg>
      <p:bgPr>
        <a:solidFill>
          <a:schemeClr val="accent2"/>
        </a:solidFill>
      </p:bgPr>
    </p:bg>
    <p:spTree>
      <p:nvGrpSpPr>
        <p:cNvPr id="133" name="Shape 133"/>
        <p:cNvGrpSpPr/>
        <p:nvPr/>
      </p:nvGrpSpPr>
      <p:grpSpPr>
        <a:xfrm>
          <a:off x="0" y="0"/>
          <a:ext cx="0" cy="0"/>
          <a:chOff x="0" y="0"/>
          <a:chExt cx="0" cy="0"/>
        </a:xfrm>
      </p:grpSpPr>
      <p:sp>
        <p:nvSpPr>
          <p:cNvPr id="134" name="Google Shape;134;p20"/>
          <p:cNvSpPr/>
          <p:nvPr/>
        </p:nvSpPr>
        <p:spPr>
          <a:xfrm>
            <a:off x="497663" y="1475725"/>
            <a:ext cx="1908000" cy="1563900"/>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35" name="Google Shape;135;p20"/>
          <p:cNvSpPr/>
          <p:nvPr/>
        </p:nvSpPr>
        <p:spPr>
          <a:xfrm>
            <a:off x="497663" y="3253388"/>
            <a:ext cx="1908000" cy="1563900"/>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36" name="Google Shape;136;p20"/>
          <p:cNvSpPr/>
          <p:nvPr/>
        </p:nvSpPr>
        <p:spPr>
          <a:xfrm>
            <a:off x="2632222" y="1475725"/>
            <a:ext cx="1908000" cy="1563900"/>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37" name="Google Shape;137;p20"/>
          <p:cNvSpPr/>
          <p:nvPr/>
        </p:nvSpPr>
        <p:spPr>
          <a:xfrm>
            <a:off x="2632221" y="3253388"/>
            <a:ext cx="1908000" cy="1563900"/>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38" name="Google Shape;138;p20"/>
          <p:cNvSpPr/>
          <p:nvPr/>
        </p:nvSpPr>
        <p:spPr>
          <a:xfrm>
            <a:off x="4766782" y="1473965"/>
            <a:ext cx="1908000" cy="1563900"/>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39" name="Google Shape;139;p20"/>
          <p:cNvSpPr/>
          <p:nvPr/>
        </p:nvSpPr>
        <p:spPr>
          <a:xfrm>
            <a:off x="4766781" y="3251629"/>
            <a:ext cx="1908000" cy="1563900"/>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40" name="Google Shape;140;p20"/>
          <p:cNvSpPr/>
          <p:nvPr/>
        </p:nvSpPr>
        <p:spPr>
          <a:xfrm>
            <a:off x="6901340" y="1473965"/>
            <a:ext cx="1908000" cy="1563900"/>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41" name="Google Shape;141;p20"/>
          <p:cNvSpPr/>
          <p:nvPr/>
        </p:nvSpPr>
        <p:spPr>
          <a:xfrm>
            <a:off x="6901340" y="3251629"/>
            <a:ext cx="1908000" cy="1563900"/>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42" name="Google Shape;142;p20"/>
          <p:cNvSpPr txBox="1"/>
          <p:nvPr>
            <p:ph type="title"/>
          </p:nvPr>
        </p:nvSpPr>
        <p:spPr>
          <a:xfrm>
            <a:off x="854964" y="384048"/>
            <a:ext cx="7434000" cy="7611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0"/>
              </a:spcBef>
              <a:spcAft>
                <a:spcPts val="0"/>
              </a:spcAft>
              <a:buClr>
                <a:schemeClr val="dk1"/>
              </a:buClr>
              <a:buSzPts val="4500"/>
              <a:buFont typeface="Century Gothic"/>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20"/>
          <p:cNvSpPr txBox="1"/>
          <p:nvPr>
            <p:ph idx="1" type="body"/>
          </p:nvPr>
        </p:nvSpPr>
        <p:spPr>
          <a:xfrm>
            <a:off x="424362" y="1399032"/>
            <a:ext cx="1885800" cy="15636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rtl="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44" name="Google Shape;144;p20"/>
          <p:cNvSpPr/>
          <p:nvPr>
            <p:ph idx="2" type="pic"/>
          </p:nvPr>
        </p:nvSpPr>
        <p:spPr>
          <a:xfrm>
            <a:off x="434649" y="1405890"/>
            <a:ext cx="1865400" cy="960000"/>
          </a:xfrm>
          <a:prstGeom prst="rect">
            <a:avLst/>
          </a:prstGeom>
          <a:noFill/>
          <a:ln cap="flat" cmpd="sng" w="25400">
            <a:solidFill>
              <a:schemeClr val="dk1"/>
            </a:solidFill>
            <a:prstDash val="solid"/>
            <a:round/>
            <a:headEnd len="sm" w="sm" type="none"/>
            <a:tailEnd len="sm" w="sm" type="none"/>
          </a:ln>
        </p:spPr>
      </p:sp>
      <p:sp>
        <p:nvSpPr>
          <p:cNvPr id="145" name="Google Shape;145;p20"/>
          <p:cNvSpPr txBox="1"/>
          <p:nvPr>
            <p:ph idx="3" type="body"/>
          </p:nvPr>
        </p:nvSpPr>
        <p:spPr>
          <a:xfrm>
            <a:off x="435165" y="2688676"/>
            <a:ext cx="1885800" cy="2058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dk1"/>
              </a:buClr>
              <a:buSzPts val="900"/>
              <a:buNone/>
              <a:defRPr sz="900"/>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46" name="Google Shape;146;p20"/>
          <p:cNvSpPr txBox="1"/>
          <p:nvPr>
            <p:ph idx="4" type="body"/>
          </p:nvPr>
        </p:nvSpPr>
        <p:spPr>
          <a:xfrm>
            <a:off x="424362" y="3182112"/>
            <a:ext cx="1885800" cy="15636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rtl="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47" name="Google Shape;147;p20"/>
          <p:cNvSpPr/>
          <p:nvPr>
            <p:ph idx="5" type="pic"/>
          </p:nvPr>
        </p:nvSpPr>
        <p:spPr>
          <a:xfrm>
            <a:off x="434649" y="3182112"/>
            <a:ext cx="1865400" cy="960000"/>
          </a:xfrm>
          <a:prstGeom prst="rect">
            <a:avLst/>
          </a:prstGeom>
          <a:noFill/>
          <a:ln cap="flat" cmpd="sng" w="25400">
            <a:solidFill>
              <a:schemeClr val="dk1"/>
            </a:solidFill>
            <a:prstDash val="solid"/>
            <a:round/>
            <a:headEnd len="sm" w="sm" type="none"/>
            <a:tailEnd len="sm" w="sm" type="none"/>
          </a:ln>
        </p:spPr>
      </p:sp>
      <p:sp>
        <p:nvSpPr>
          <p:cNvPr id="148" name="Google Shape;148;p20"/>
          <p:cNvSpPr txBox="1"/>
          <p:nvPr>
            <p:ph idx="6" type="body"/>
          </p:nvPr>
        </p:nvSpPr>
        <p:spPr>
          <a:xfrm>
            <a:off x="435165" y="4460452"/>
            <a:ext cx="1885800" cy="2058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dk1"/>
              </a:buClr>
              <a:buSzPts val="900"/>
              <a:buNone/>
              <a:defRPr sz="900"/>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49" name="Google Shape;149;p20"/>
          <p:cNvSpPr txBox="1"/>
          <p:nvPr>
            <p:ph idx="7" type="body"/>
          </p:nvPr>
        </p:nvSpPr>
        <p:spPr>
          <a:xfrm>
            <a:off x="2564892" y="1399032"/>
            <a:ext cx="1885800" cy="15636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rtl="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0" name="Google Shape;150;p20"/>
          <p:cNvSpPr/>
          <p:nvPr>
            <p:ph idx="8" type="pic"/>
          </p:nvPr>
        </p:nvSpPr>
        <p:spPr>
          <a:xfrm>
            <a:off x="2575179" y="1405890"/>
            <a:ext cx="1865400" cy="960000"/>
          </a:xfrm>
          <a:prstGeom prst="rect">
            <a:avLst/>
          </a:prstGeom>
          <a:noFill/>
          <a:ln cap="flat" cmpd="sng" w="25400">
            <a:solidFill>
              <a:schemeClr val="dk1"/>
            </a:solidFill>
            <a:prstDash val="solid"/>
            <a:round/>
            <a:headEnd len="sm" w="sm" type="none"/>
            <a:tailEnd len="sm" w="sm" type="none"/>
          </a:ln>
        </p:spPr>
      </p:sp>
      <p:sp>
        <p:nvSpPr>
          <p:cNvPr id="151" name="Google Shape;151;p20"/>
          <p:cNvSpPr txBox="1"/>
          <p:nvPr>
            <p:ph idx="9" type="body"/>
          </p:nvPr>
        </p:nvSpPr>
        <p:spPr>
          <a:xfrm>
            <a:off x="2564892" y="2688676"/>
            <a:ext cx="1885800" cy="2058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dk1"/>
              </a:buClr>
              <a:buSzPts val="900"/>
              <a:buNone/>
              <a:defRPr sz="900"/>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2" name="Google Shape;152;p20"/>
          <p:cNvSpPr txBox="1"/>
          <p:nvPr>
            <p:ph idx="13" type="body"/>
          </p:nvPr>
        </p:nvSpPr>
        <p:spPr>
          <a:xfrm>
            <a:off x="2564892" y="3182112"/>
            <a:ext cx="1885800" cy="15636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rtl="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3" name="Google Shape;153;p20"/>
          <p:cNvSpPr/>
          <p:nvPr>
            <p:ph idx="14" type="pic"/>
          </p:nvPr>
        </p:nvSpPr>
        <p:spPr>
          <a:xfrm>
            <a:off x="2575179" y="3182112"/>
            <a:ext cx="1865400" cy="960000"/>
          </a:xfrm>
          <a:prstGeom prst="rect">
            <a:avLst/>
          </a:prstGeom>
          <a:noFill/>
          <a:ln cap="flat" cmpd="sng" w="25400">
            <a:solidFill>
              <a:schemeClr val="dk1"/>
            </a:solidFill>
            <a:prstDash val="solid"/>
            <a:round/>
            <a:headEnd len="sm" w="sm" type="none"/>
            <a:tailEnd len="sm" w="sm" type="none"/>
          </a:ln>
        </p:spPr>
      </p:sp>
      <p:sp>
        <p:nvSpPr>
          <p:cNvPr id="154" name="Google Shape;154;p20"/>
          <p:cNvSpPr txBox="1"/>
          <p:nvPr>
            <p:ph idx="15" type="body"/>
          </p:nvPr>
        </p:nvSpPr>
        <p:spPr>
          <a:xfrm>
            <a:off x="2564892" y="4460452"/>
            <a:ext cx="1885800" cy="2058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dk1"/>
              </a:buClr>
              <a:buSzPts val="900"/>
              <a:buNone/>
              <a:defRPr sz="900"/>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5" name="Google Shape;155;p20"/>
          <p:cNvSpPr txBox="1"/>
          <p:nvPr>
            <p:ph idx="16" type="body"/>
          </p:nvPr>
        </p:nvSpPr>
        <p:spPr>
          <a:xfrm>
            <a:off x="4697730" y="1399032"/>
            <a:ext cx="1885800" cy="15636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rtl="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6" name="Google Shape;156;p20"/>
          <p:cNvSpPr/>
          <p:nvPr>
            <p:ph idx="17" type="pic"/>
          </p:nvPr>
        </p:nvSpPr>
        <p:spPr>
          <a:xfrm>
            <a:off x="4708017" y="1405890"/>
            <a:ext cx="1865400" cy="960000"/>
          </a:xfrm>
          <a:prstGeom prst="rect">
            <a:avLst/>
          </a:prstGeom>
          <a:noFill/>
          <a:ln cap="flat" cmpd="sng" w="25400">
            <a:solidFill>
              <a:schemeClr val="dk1"/>
            </a:solidFill>
            <a:prstDash val="solid"/>
            <a:round/>
            <a:headEnd len="sm" w="sm" type="none"/>
            <a:tailEnd len="sm" w="sm" type="none"/>
          </a:ln>
        </p:spPr>
      </p:sp>
      <p:sp>
        <p:nvSpPr>
          <p:cNvPr id="157" name="Google Shape;157;p20"/>
          <p:cNvSpPr txBox="1"/>
          <p:nvPr>
            <p:ph idx="18" type="body"/>
          </p:nvPr>
        </p:nvSpPr>
        <p:spPr>
          <a:xfrm>
            <a:off x="4697730" y="2688676"/>
            <a:ext cx="1885800" cy="2058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dk1"/>
              </a:buClr>
              <a:buSzPts val="900"/>
              <a:buNone/>
              <a:defRPr sz="900"/>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8" name="Google Shape;158;p20"/>
          <p:cNvSpPr txBox="1"/>
          <p:nvPr>
            <p:ph idx="19" type="body"/>
          </p:nvPr>
        </p:nvSpPr>
        <p:spPr>
          <a:xfrm>
            <a:off x="4697730" y="3182112"/>
            <a:ext cx="1885800" cy="15636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rtl="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9" name="Google Shape;159;p20"/>
          <p:cNvSpPr/>
          <p:nvPr>
            <p:ph idx="20" type="pic"/>
          </p:nvPr>
        </p:nvSpPr>
        <p:spPr>
          <a:xfrm>
            <a:off x="4708017" y="3182112"/>
            <a:ext cx="1865400" cy="960000"/>
          </a:xfrm>
          <a:prstGeom prst="rect">
            <a:avLst/>
          </a:prstGeom>
          <a:noFill/>
          <a:ln cap="flat" cmpd="sng" w="25400">
            <a:solidFill>
              <a:schemeClr val="dk1"/>
            </a:solidFill>
            <a:prstDash val="solid"/>
            <a:round/>
            <a:headEnd len="sm" w="sm" type="none"/>
            <a:tailEnd len="sm" w="sm" type="none"/>
          </a:ln>
        </p:spPr>
      </p:sp>
      <p:sp>
        <p:nvSpPr>
          <p:cNvPr id="160" name="Google Shape;160;p20"/>
          <p:cNvSpPr txBox="1"/>
          <p:nvPr>
            <p:ph idx="21" type="body"/>
          </p:nvPr>
        </p:nvSpPr>
        <p:spPr>
          <a:xfrm>
            <a:off x="4697730" y="4460452"/>
            <a:ext cx="1885800" cy="2058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dk1"/>
              </a:buClr>
              <a:buSzPts val="900"/>
              <a:buNone/>
              <a:defRPr sz="900"/>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1" name="Google Shape;161;p20"/>
          <p:cNvSpPr txBox="1"/>
          <p:nvPr>
            <p:ph idx="22" type="body"/>
          </p:nvPr>
        </p:nvSpPr>
        <p:spPr>
          <a:xfrm>
            <a:off x="6830568" y="1399032"/>
            <a:ext cx="1885800" cy="15636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rtl="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2" name="Google Shape;162;p20"/>
          <p:cNvSpPr/>
          <p:nvPr>
            <p:ph idx="23" type="pic"/>
          </p:nvPr>
        </p:nvSpPr>
        <p:spPr>
          <a:xfrm>
            <a:off x="6840855" y="1405890"/>
            <a:ext cx="1865400" cy="960000"/>
          </a:xfrm>
          <a:prstGeom prst="rect">
            <a:avLst/>
          </a:prstGeom>
          <a:noFill/>
          <a:ln cap="flat" cmpd="sng" w="25400">
            <a:solidFill>
              <a:schemeClr val="dk1"/>
            </a:solidFill>
            <a:prstDash val="solid"/>
            <a:round/>
            <a:headEnd len="sm" w="sm" type="none"/>
            <a:tailEnd len="sm" w="sm" type="none"/>
          </a:ln>
        </p:spPr>
      </p:sp>
      <p:sp>
        <p:nvSpPr>
          <p:cNvPr id="163" name="Google Shape;163;p20"/>
          <p:cNvSpPr txBox="1"/>
          <p:nvPr>
            <p:ph idx="24" type="body"/>
          </p:nvPr>
        </p:nvSpPr>
        <p:spPr>
          <a:xfrm>
            <a:off x="6830568" y="2688676"/>
            <a:ext cx="1885800" cy="2058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dk1"/>
              </a:buClr>
              <a:buSzPts val="900"/>
              <a:buNone/>
              <a:defRPr sz="900"/>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4" name="Google Shape;164;p20"/>
          <p:cNvSpPr txBox="1"/>
          <p:nvPr>
            <p:ph idx="25" type="body"/>
          </p:nvPr>
        </p:nvSpPr>
        <p:spPr>
          <a:xfrm>
            <a:off x="6830568" y="3182112"/>
            <a:ext cx="1885800" cy="15636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117850">
            <a:noAutofit/>
          </a:bodyPr>
          <a:lstStyle>
            <a:lvl1pPr indent="-228600" lvl="0" marL="457200" rtl="0" algn="ctr">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5" name="Google Shape;165;p20"/>
          <p:cNvSpPr/>
          <p:nvPr>
            <p:ph idx="26" type="pic"/>
          </p:nvPr>
        </p:nvSpPr>
        <p:spPr>
          <a:xfrm>
            <a:off x="6840855" y="3182112"/>
            <a:ext cx="1865400" cy="960000"/>
          </a:xfrm>
          <a:prstGeom prst="rect">
            <a:avLst/>
          </a:prstGeom>
          <a:noFill/>
          <a:ln cap="flat" cmpd="sng" w="25400">
            <a:solidFill>
              <a:schemeClr val="dk1"/>
            </a:solidFill>
            <a:prstDash val="solid"/>
            <a:round/>
            <a:headEnd len="sm" w="sm" type="none"/>
            <a:tailEnd len="sm" w="sm" type="none"/>
          </a:ln>
        </p:spPr>
      </p:sp>
      <p:sp>
        <p:nvSpPr>
          <p:cNvPr id="166" name="Google Shape;166;p20"/>
          <p:cNvSpPr txBox="1"/>
          <p:nvPr>
            <p:ph idx="27" type="body"/>
          </p:nvPr>
        </p:nvSpPr>
        <p:spPr>
          <a:xfrm>
            <a:off x="6830568" y="4460452"/>
            <a:ext cx="1885800" cy="2058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dk1"/>
              </a:buClr>
              <a:buSzPts val="900"/>
              <a:buNone/>
              <a:defRPr sz="900"/>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showMasterSp="0">
  <p:cSld name="List">
    <p:bg>
      <p:bgPr>
        <a:solidFill>
          <a:schemeClr val="accent4"/>
        </a:solidFill>
      </p:bgPr>
    </p:bg>
    <p:spTree>
      <p:nvGrpSpPr>
        <p:cNvPr id="167" name="Shape 167"/>
        <p:cNvGrpSpPr/>
        <p:nvPr/>
      </p:nvGrpSpPr>
      <p:grpSpPr>
        <a:xfrm>
          <a:off x="0" y="0"/>
          <a:ext cx="0" cy="0"/>
          <a:chOff x="0" y="0"/>
          <a:chExt cx="0" cy="0"/>
        </a:xfrm>
      </p:grpSpPr>
      <p:sp>
        <p:nvSpPr>
          <p:cNvPr id="168" name="Google Shape;168;p21"/>
          <p:cNvSpPr txBox="1"/>
          <p:nvPr>
            <p:ph type="title"/>
          </p:nvPr>
        </p:nvSpPr>
        <p:spPr>
          <a:xfrm>
            <a:off x="548640" y="1460754"/>
            <a:ext cx="2407200" cy="21465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Clr>
                <a:schemeClr val="dk1"/>
              </a:buClr>
              <a:buSzPts val="4500"/>
              <a:buFont typeface="Century Gothic"/>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9" name="Google Shape;169;p21"/>
          <p:cNvSpPr/>
          <p:nvPr/>
        </p:nvSpPr>
        <p:spPr>
          <a:xfrm>
            <a:off x="4205339" y="260284"/>
            <a:ext cx="4711500" cy="780000"/>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accent2"/>
              </a:solidFill>
              <a:latin typeface="Century Gothic"/>
              <a:ea typeface="Century Gothic"/>
              <a:cs typeface="Century Gothic"/>
              <a:sym typeface="Century Gothic"/>
            </a:endParaRPr>
          </a:p>
        </p:txBody>
      </p:sp>
      <p:sp>
        <p:nvSpPr>
          <p:cNvPr id="170" name="Google Shape;170;p21"/>
          <p:cNvSpPr/>
          <p:nvPr/>
        </p:nvSpPr>
        <p:spPr>
          <a:xfrm>
            <a:off x="4205339" y="1217755"/>
            <a:ext cx="4711500" cy="780000"/>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Century Gothic"/>
              <a:ea typeface="Century Gothic"/>
              <a:cs typeface="Century Gothic"/>
              <a:sym typeface="Century Gothic"/>
            </a:endParaRPr>
          </a:p>
        </p:txBody>
      </p:sp>
      <p:sp>
        <p:nvSpPr>
          <p:cNvPr id="171" name="Google Shape;171;p21"/>
          <p:cNvSpPr/>
          <p:nvPr/>
        </p:nvSpPr>
        <p:spPr>
          <a:xfrm>
            <a:off x="4205339" y="2194467"/>
            <a:ext cx="4711500" cy="780000"/>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Century Gothic"/>
              <a:ea typeface="Century Gothic"/>
              <a:cs typeface="Century Gothic"/>
              <a:sym typeface="Century Gothic"/>
            </a:endParaRPr>
          </a:p>
        </p:txBody>
      </p:sp>
      <p:sp>
        <p:nvSpPr>
          <p:cNvPr id="172" name="Google Shape;172;p21"/>
          <p:cNvSpPr/>
          <p:nvPr/>
        </p:nvSpPr>
        <p:spPr>
          <a:xfrm>
            <a:off x="4205340" y="3167277"/>
            <a:ext cx="4711500" cy="780000"/>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Century Gothic"/>
              <a:ea typeface="Century Gothic"/>
              <a:cs typeface="Century Gothic"/>
              <a:sym typeface="Century Gothic"/>
            </a:endParaRPr>
          </a:p>
        </p:txBody>
      </p:sp>
      <p:sp>
        <p:nvSpPr>
          <p:cNvPr id="173" name="Google Shape;173;p21"/>
          <p:cNvSpPr/>
          <p:nvPr/>
        </p:nvSpPr>
        <p:spPr>
          <a:xfrm>
            <a:off x="4205340" y="4139605"/>
            <a:ext cx="4711500" cy="780000"/>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Century Gothic"/>
              <a:ea typeface="Century Gothic"/>
              <a:cs typeface="Century Gothic"/>
              <a:sym typeface="Century Gothic"/>
            </a:endParaRPr>
          </a:p>
        </p:txBody>
      </p:sp>
      <p:sp>
        <p:nvSpPr>
          <p:cNvPr id="174" name="Google Shape;174;p21"/>
          <p:cNvSpPr/>
          <p:nvPr/>
        </p:nvSpPr>
        <p:spPr>
          <a:xfrm>
            <a:off x="3261559" y="1228307"/>
            <a:ext cx="727500" cy="727500"/>
          </a:xfrm>
          <a:prstGeom prst="ellipse">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75" name="Google Shape;175;p21"/>
          <p:cNvSpPr/>
          <p:nvPr/>
        </p:nvSpPr>
        <p:spPr>
          <a:xfrm>
            <a:off x="3261559" y="2195437"/>
            <a:ext cx="727500" cy="727500"/>
          </a:xfrm>
          <a:prstGeom prst="ellipse">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76" name="Google Shape;176;p21"/>
          <p:cNvSpPr/>
          <p:nvPr/>
        </p:nvSpPr>
        <p:spPr>
          <a:xfrm>
            <a:off x="3261559" y="3207755"/>
            <a:ext cx="727500" cy="727500"/>
          </a:xfrm>
          <a:prstGeom prst="ellipse">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77" name="Google Shape;177;p21"/>
          <p:cNvSpPr/>
          <p:nvPr/>
        </p:nvSpPr>
        <p:spPr>
          <a:xfrm>
            <a:off x="3261559" y="4176406"/>
            <a:ext cx="727500" cy="727500"/>
          </a:xfrm>
          <a:prstGeom prst="ellipse">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78" name="Google Shape;178;p21"/>
          <p:cNvSpPr/>
          <p:nvPr/>
        </p:nvSpPr>
        <p:spPr>
          <a:xfrm>
            <a:off x="3261559" y="270837"/>
            <a:ext cx="727500" cy="727500"/>
          </a:xfrm>
          <a:prstGeom prst="ellipse">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79" name="Google Shape;179;p21"/>
          <p:cNvSpPr/>
          <p:nvPr/>
        </p:nvSpPr>
        <p:spPr>
          <a:xfrm>
            <a:off x="4134295" y="181073"/>
            <a:ext cx="4711500" cy="780000"/>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Century Gothic"/>
              <a:ea typeface="Century Gothic"/>
              <a:cs typeface="Century Gothic"/>
              <a:sym typeface="Century Gothic"/>
            </a:endParaRPr>
          </a:p>
        </p:txBody>
      </p:sp>
      <p:sp>
        <p:nvSpPr>
          <p:cNvPr id="180" name="Google Shape;180;p21"/>
          <p:cNvSpPr/>
          <p:nvPr/>
        </p:nvSpPr>
        <p:spPr>
          <a:xfrm>
            <a:off x="4134295" y="1138543"/>
            <a:ext cx="4711500" cy="780000"/>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Century Gothic"/>
              <a:ea typeface="Century Gothic"/>
              <a:cs typeface="Century Gothic"/>
              <a:sym typeface="Century Gothic"/>
            </a:endParaRPr>
          </a:p>
        </p:txBody>
      </p:sp>
      <p:sp>
        <p:nvSpPr>
          <p:cNvPr id="181" name="Google Shape;181;p21"/>
          <p:cNvSpPr/>
          <p:nvPr/>
        </p:nvSpPr>
        <p:spPr>
          <a:xfrm>
            <a:off x="4134295" y="2105672"/>
            <a:ext cx="4711500" cy="780000"/>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Century Gothic"/>
              <a:ea typeface="Century Gothic"/>
              <a:cs typeface="Century Gothic"/>
              <a:sym typeface="Century Gothic"/>
            </a:endParaRPr>
          </a:p>
        </p:txBody>
      </p:sp>
      <p:sp>
        <p:nvSpPr>
          <p:cNvPr id="182" name="Google Shape;182;p21"/>
          <p:cNvSpPr/>
          <p:nvPr/>
        </p:nvSpPr>
        <p:spPr>
          <a:xfrm>
            <a:off x="4134296" y="3088065"/>
            <a:ext cx="4711500" cy="780000"/>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Century Gothic"/>
              <a:ea typeface="Century Gothic"/>
              <a:cs typeface="Century Gothic"/>
              <a:sym typeface="Century Gothic"/>
            </a:endParaRPr>
          </a:p>
        </p:txBody>
      </p:sp>
      <p:sp>
        <p:nvSpPr>
          <p:cNvPr id="183" name="Google Shape;183;p21"/>
          <p:cNvSpPr/>
          <p:nvPr/>
        </p:nvSpPr>
        <p:spPr>
          <a:xfrm>
            <a:off x="4134296" y="4060393"/>
            <a:ext cx="4711500" cy="780000"/>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Century Gothic"/>
              <a:ea typeface="Century Gothic"/>
              <a:cs typeface="Century Gothic"/>
              <a:sym typeface="Century Gothic"/>
            </a:endParaRPr>
          </a:p>
        </p:txBody>
      </p:sp>
      <p:sp>
        <p:nvSpPr>
          <p:cNvPr id="184" name="Google Shape;184;p21"/>
          <p:cNvSpPr/>
          <p:nvPr/>
        </p:nvSpPr>
        <p:spPr>
          <a:xfrm>
            <a:off x="3217974" y="227252"/>
            <a:ext cx="727500" cy="727500"/>
          </a:xfrm>
          <a:prstGeom prst="ellipse">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85" name="Google Shape;185;p21"/>
          <p:cNvSpPr/>
          <p:nvPr/>
        </p:nvSpPr>
        <p:spPr>
          <a:xfrm>
            <a:off x="3217974" y="1184723"/>
            <a:ext cx="727500" cy="727500"/>
          </a:xfrm>
          <a:prstGeom prst="ellipse">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86" name="Google Shape;186;p21"/>
          <p:cNvSpPr/>
          <p:nvPr/>
        </p:nvSpPr>
        <p:spPr>
          <a:xfrm>
            <a:off x="3217974" y="2151852"/>
            <a:ext cx="727500" cy="727500"/>
          </a:xfrm>
          <a:prstGeom prst="ellipse">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87" name="Google Shape;187;p21"/>
          <p:cNvSpPr/>
          <p:nvPr/>
        </p:nvSpPr>
        <p:spPr>
          <a:xfrm>
            <a:off x="3217974" y="3163368"/>
            <a:ext cx="727500" cy="727500"/>
          </a:xfrm>
          <a:prstGeom prst="ellipse">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88" name="Google Shape;188;p21"/>
          <p:cNvSpPr/>
          <p:nvPr/>
        </p:nvSpPr>
        <p:spPr>
          <a:xfrm>
            <a:off x="3217974" y="4132821"/>
            <a:ext cx="727500" cy="727500"/>
          </a:xfrm>
          <a:prstGeom prst="ellipse">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189" name="Google Shape;189;p21"/>
          <p:cNvSpPr/>
          <p:nvPr>
            <p:ph idx="2" type="pic"/>
          </p:nvPr>
        </p:nvSpPr>
        <p:spPr>
          <a:xfrm>
            <a:off x="3341643" y="350921"/>
            <a:ext cx="480300" cy="480300"/>
          </a:xfrm>
          <a:prstGeom prst="rect">
            <a:avLst/>
          </a:prstGeom>
          <a:noFill/>
          <a:ln>
            <a:noFill/>
          </a:ln>
        </p:spPr>
      </p:sp>
      <p:sp>
        <p:nvSpPr>
          <p:cNvPr id="190" name="Google Shape;190;p21"/>
          <p:cNvSpPr txBox="1"/>
          <p:nvPr>
            <p:ph idx="1" type="body"/>
          </p:nvPr>
        </p:nvSpPr>
        <p:spPr>
          <a:xfrm>
            <a:off x="4327398" y="342900"/>
            <a:ext cx="2880600" cy="253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500"/>
              <a:buNone/>
              <a:defRPr sz="15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91" name="Google Shape;191;p21"/>
          <p:cNvSpPr txBox="1"/>
          <p:nvPr>
            <p:ph idx="3" type="body"/>
          </p:nvPr>
        </p:nvSpPr>
        <p:spPr>
          <a:xfrm>
            <a:off x="4327398" y="585482"/>
            <a:ext cx="3771900" cy="253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atin typeface="Open Sans Light"/>
                <a:ea typeface="Open Sans Light"/>
                <a:cs typeface="Open Sans Light"/>
                <a:sym typeface="Open Sans Light"/>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92" name="Google Shape;192;p21"/>
          <p:cNvSpPr/>
          <p:nvPr>
            <p:ph idx="4" type="pic"/>
          </p:nvPr>
        </p:nvSpPr>
        <p:spPr>
          <a:xfrm>
            <a:off x="3341643" y="1308392"/>
            <a:ext cx="480300" cy="480300"/>
          </a:xfrm>
          <a:prstGeom prst="rect">
            <a:avLst/>
          </a:prstGeom>
          <a:noFill/>
          <a:ln>
            <a:noFill/>
          </a:ln>
        </p:spPr>
      </p:sp>
      <p:sp>
        <p:nvSpPr>
          <p:cNvPr id="193" name="Google Shape;193;p21"/>
          <p:cNvSpPr txBox="1"/>
          <p:nvPr>
            <p:ph idx="5" type="body"/>
          </p:nvPr>
        </p:nvSpPr>
        <p:spPr>
          <a:xfrm>
            <a:off x="4327398" y="1309878"/>
            <a:ext cx="2880600" cy="253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500"/>
              <a:buNone/>
              <a:defRPr sz="15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94" name="Google Shape;194;p21"/>
          <p:cNvSpPr txBox="1"/>
          <p:nvPr>
            <p:ph idx="6" type="body"/>
          </p:nvPr>
        </p:nvSpPr>
        <p:spPr>
          <a:xfrm>
            <a:off x="4327398" y="1552460"/>
            <a:ext cx="3771900" cy="253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atin typeface="Open Sans Light"/>
                <a:ea typeface="Open Sans Light"/>
                <a:cs typeface="Open Sans Light"/>
                <a:sym typeface="Open Sans Light"/>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95" name="Google Shape;195;p21"/>
          <p:cNvSpPr/>
          <p:nvPr>
            <p:ph idx="7" type="pic"/>
          </p:nvPr>
        </p:nvSpPr>
        <p:spPr>
          <a:xfrm>
            <a:off x="3341643" y="2275521"/>
            <a:ext cx="480300" cy="480300"/>
          </a:xfrm>
          <a:prstGeom prst="rect">
            <a:avLst/>
          </a:prstGeom>
          <a:noFill/>
          <a:ln>
            <a:noFill/>
          </a:ln>
        </p:spPr>
      </p:sp>
      <p:sp>
        <p:nvSpPr>
          <p:cNvPr id="196" name="Google Shape;196;p21"/>
          <p:cNvSpPr txBox="1"/>
          <p:nvPr>
            <p:ph idx="8" type="body"/>
          </p:nvPr>
        </p:nvSpPr>
        <p:spPr>
          <a:xfrm>
            <a:off x="4327398" y="2276856"/>
            <a:ext cx="2880600" cy="253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500"/>
              <a:buNone/>
              <a:defRPr sz="15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97" name="Google Shape;197;p21"/>
          <p:cNvSpPr txBox="1"/>
          <p:nvPr>
            <p:ph idx="9" type="body"/>
          </p:nvPr>
        </p:nvSpPr>
        <p:spPr>
          <a:xfrm>
            <a:off x="4327398" y="2519438"/>
            <a:ext cx="3771900" cy="253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atin typeface="Open Sans Light"/>
                <a:ea typeface="Open Sans Light"/>
                <a:cs typeface="Open Sans Light"/>
                <a:sym typeface="Open Sans Light"/>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98" name="Google Shape;198;p21"/>
          <p:cNvSpPr/>
          <p:nvPr>
            <p:ph idx="13" type="pic"/>
          </p:nvPr>
        </p:nvSpPr>
        <p:spPr>
          <a:xfrm>
            <a:off x="3341643" y="3287037"/>
            <a:ext cx="480300" cy="480300"/>
          </a:xfrm>
          <a:prstGeom prst="rect">
            <a:avLst/>
          </a:prstGeom>
          <a:noFill/>
          <a:ln>
            <a:noFill/>
          </a:ln>
        </p:spPr>
      </p:sp>
      <p:sp>
        <p:nvSpPr>
          <p:cNvPr id="199" name="Google Shape;199;p21"/>
          <p:cNvSpPr txBox="1"/>
          <p:nvPr>
            <p:ph idx="14" type="body"/>
          </p:nvPr>
        </p:nvSpPr>
        <p:spPr>
          <a:xfrm>
            <a:off x="4327398" y="3243834"/>
            <a:ext cx="2880600" cy="253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500"/>
              <a:buNone/>
              <a:defRPr sz="15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00" name="Google Shape;200;p21"/>
          <p:cNvSpPr txBox="1"/>
          <p:nvPr>
            <p:ph idx="15" type="body"/>
          </p:nvPr>
        </p:nvSpPr>
        <p:spPr>
          <a:xfrm>
            <a:off x="4327398" y="3486416"/>
            <a:ext cx="3771900" cy="253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atin typeface="Open Sans Light"/>
                <a:ea typeface="Open Sans Light"/>
                <a:cs typeface="Open Sans Light"/>
                <a:sym typeface="Open Sans Light"/>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01" name="Google Shape;201;p21"/>
          <p:cNvSpPr/>
          <p:nvPr>
            <p:ph idx="16" type="pic"/>
          </p:nvPr>
        </p:nvSpPr>
        <p:spPr>
          <a:xfrm>
            <a:off x="3341643" y="4256490"/>
            <a:ext cx="480300" cy="480300"/>
          </a:xfrm>
          <a:prstGeom prst="rect">
            <a:avLst/>
          </a:prstGeom>
          <a:noFill/>
          <a:ln>
            <a:noFill/>
          </a:ln>
        </p:spPr>
      </p:sp>
      <p:sp>
        <p:nvSpPr>
          <p:cNvPr id="202" name="Google Shape;202;p21"/>
          <p:cNvSpPr txBox="1"/>
          <p:nvPr>
            <p:ph idx="17" type="body"/>
          </p:nvPr>
        </p:nvSpPr>
        <p:spPr>
          <a:xfrm>
            <a:off x="4327398" y="4210812"/>
            <a:ext cx="2880600" cy="253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500"/>
              <a:buNone/>
              <a:defRPr sz="15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03" name="Google Shape;203;p21"/>
          <p:cNvSpPr txBox="1"/>
          <p:nvPr>
            <p:ph idx="18" type="body"/>
          </p:nvPr>
        </p:nvSpPr>
        <p:spPr>
          <a:xfrm>
            <a:off x="4327398" y="4453394"/>
            <a:ext cx="3771900" cy="253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atin typeface="Open Sans Light"/>
                <a:ea typeface="Open Sans Light"/>
                <a:cs typeface="Open Sans Light"/>
                <a:sym typeface="Open Sans Light"/>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showMasterSp="0">
  <p:cSld name="Timeline">
    <p:bg>
      <p:bgPr>
        <a:solidFill>
          <a:schemeClr val="accent3"/>
        </a:solidFill>
      </p:bgPr>
    </p:bg>
    <p:spTree>
      <p:nvGrpSpPr>
        <p:cNvPr id="204" name="Shape 204"/>
        <p:cNvGrpSpPr/>
        <p:nvPr/>
      </p:nvGrpSpPr>
      <p:grpSpPr>
        <a:xfrm>
          <a:off x="0" y="0"/>
          <a:ext cx="0" cy="0"/>
          <a:chOff x="0" y="0"/>
          <a:chExt cx="0" cy="0"/>
        </a:xfrm>
      </p:grpSpPr>
      <p:sp>
        <p:nvSpPr>
          <p:cNvPr id="205" name="Google Shape;205;p22"/>
          <p:cNvSpPr/>
          <p:nvPr/>
        </p:nvSpPr>
        <p:spPr>
          <a:xfrm>
            <a:off x="410423" y="1458064"/>
            <a:ext cx="1896900" cy="1896900"/>
          </a:xfrm>
          <a:prstGeom prst="ellipse">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206" name="Google Shape;206;p22"/>
          <p:cNvSpPr/>
          <p:nvPr/>
        </p:nvSpPr>
        <p:spPr>
          <a:xfrm>
            <a:off x="3692242" y="1460222"/>
            <a:ext cx="1896900" cy="1896900"/>
          </a:xfrm>
          <a:prstGeom prst="ellipse">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207" name="Google Shape;207;p22"/>
          <p:cNvSpPr/>
          <p:nvPr/>
        </p:nvSpPr>
        <p:spPr>
          <a:xfrm>
            <a:off x="6919092" y="1443582"/>
            <a:ext cx="1896900" cy="1896900"/>
          </a:xfrm>
          <a:prstGeom prst="ellipse">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208" name="Google Shape;208;p22"/>
          <p:cNvSpPr/>
          <p:nvPr/>
        </p:nvSpPr>
        <p:spPr>
          <a:xfrm>
            <a:off x="2098987" y="2926665"/>
            <a:ext cx="1896900" cy="1896900"/>
          </a:xfrm>
          <a:prstGeom prst="ellipse">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209" name="Google Shape;209;p22"/>
          <p:cNvSpPr/>
          <p:nvPr/>
        </p:nvSpPr>
        <p:spPr>
          <a:xfrm>
            <a:off x="5367170" y="2910025"/>
            <a:ext cx="1896900" cy="1896900"/>
          </a:xfrm>
          <a:prstGeom prst="ellipse">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210" name="Google Shape;210;p22"/>
          <p:cNvSpPr txBox="1"/>
          <p:nvPr>
            <p:ph type="title"/>
          </p:nvPr>
        </p:nvSpPr>
        <p:spPr>
          <a:xfrm>
            <a:off x="854964" y="384048"/>
            <a:ext cx="7434000" cy="7611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0"/>
              </a:spcBef>
              <a:spcAft>
                <a:spcPts val="0"/>
              </a:spcAft>
              <a:buClr>
                <a:schemeClr val="lt1"/>
              </a:buClr>
              <a:buSzPts val="4500"/>
              <a:buFont typeface="Century Gothic"/>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1" name="Google Shape;211;p22"/>
          <p:cNvSpPr/>
          <p:nvPr>
            <p:ph idx="1" type="body"/>
          </p:nvPr>
        </p:nvSpPr>
        <p:spPr>
          <a:xfrm>
            <a:off x="344091" y="1377400"/>
            <a:ext cx="1896900" cy="1896900"/>
          </a:xfrm>
          <a:prstGeom prst="ellipse">
            <a:avLst/>
          </a:prstGeom>
          <a:solidFill>
            <a:schemeClr val="accent5"/>
          </a:solidFill>
          <a:ln cap="flat" cmpd="sng" w="25400">
            <a:solidFill>
              <a:schemeClr val="dk2"/>
            </a:solidFill>
            <a:prstDash val="solid"/>
            <a:round/>
            <a:headEnd len="sm" w="sm" type="none"/>
            <a:tailEnd len="sm" w="sm" type="none"/>
          </a:ln>
        </p:spPr>
        <p:txBody>
          <a:bodyPr anchorCtr="0" anchor="t" bIns="34275" lIns="68575" spcFirstLastPara="1" rIns="68575" wrap="square" tIns="205725">
            <a:normAutofit/>
          </a:bodyPr>
          <a:lstStyle>
            <a:lvl1pPr indent="-228600" lvl="0" marL="457200" rtl="0" algn="ctr">
              <a:lnSpc>
                <a:spcPct val="10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228600" lvl="1" marL="914400" rtl="0" algn="ctr">
              <a:lnSpc>
                <a:spcPct val="100000"/>
              </a:lnSpc>
              <a:spcBef>
                <a:spcPts val="1200"/>
              </a:spcBef>
              <a:spcAft>
                <a:spcPts val="0"/>
              </a:spcAft>
              <a:buClr>
                <a:schemeClr val="dk1"/>
              </a:buClr>
              <a:buSzPts val="1200"/>
              <a:buNone/>
              <a:defRPr sz="1200"/>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12" name="Google Shape;212;p22"/>
          <p:cNvSpPr/>
          <p:nvPr>
            <p:ph idx="2" type="body"/>
          </p:nvPr>
        </p:nvSpPr>
        <p:spPr>
          <a:xfrm>
            <a:off x="3633731" y="1377400"/>
            <a:ext cx="1896900" cy="1896900"/>
          </a:xfrm>
          <a:prstGeom prst="ellipse">
            <a:avLst/>
          </a:prstGeom>
          <a:solidFill>
            <a:schemeClr val="accent5"/>
          </a:solidFill>
          <a:ln cap="flat" cmpd="sng" w="25400">
            <a:solidFill>
              <a:schemeClr val="dk2"/>
            </a:solidFill>
            <a:prstDash val="solid"/>
            <a:round/>
            <a:headEnd len="sm" w="sm" type="none"/>
            <a:tailEnd len="sm" w="sm" type="none"/>
          </a:ln>
        </p:spPr>
        <p:txBody>
          <a:bodyPr anchorCtr="0" anchor="t" bIns="34275" lIns="68575" spcFirstLastPara="1" rIns="68575" wrap="square" tIns="205725">
            <a:normAutofit/>
          </a:bodyPr>
          <a:lstStyle>
            <a:lvl1pPr indent="-228600" lvl="0" marL="457200" rtl="0" algn="ctr">
              <a:lnSpc>
                <a:spcPct val="10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228600" lvl="1" marL="914400" rtl="0" algn="ctr">
              <a:lnSpc>
                <a:spcPct val="100000"/>
              </a:lnSpc>
              <a:spcBef>
                <a:spcPts val="1200"/>
              </a:spcBef>
              <a:spcAft>
                <a:spcPts val="0"/>
              </a:spcAft>
              <a:buClr>
                <a:schemeClr val="dk1"/>
              </a:buClr>
              <a:buSzPts val="1200"/>
              <a:buNone/>
              <a:defRPr sz="1200"/>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13" name="Google Shape;213;p22"/>
          <p:cNvSpPr/>
          <p:nvPr>
            <p:ph idx="3" type="body"/>
          </p:nvPr>
        </p:nvSpPr>
        <p:spPr>
          <a:xfrm>
            <a:off x="6852911" y="1377400"/>
            <a:ext cx="1896900" cy="1896900"/>
          </a:xfrm>
          <a:prstGeom prst="ellipse">
            <a:avLst/>
          </a:prstGeom>
          <a:solidFill>
            <a:schemeClr val="accent5"/>
          </a:solidFill>
          <a:ln cap="flat" cmpd="sng" w="25400">
            <a:solidFill>
              <a:schemeClr val="dk2"/>
            </a:solidFill>
            <a:prstDash val="solid"/>
            <a:round/>
            <a:headEnd len="sm" w="sm" type="none"/>
            <a:tailEnd len="sm" w="sm" type="none"/>
          </a:ln>
        </p:spPr>
        <p:txBody>
          <a:bodyPr anchorCtr="0" anchor="t" bIns="34275" lIns="68575" spcFirstLastPara="1" rIns="68575" wrap="square" tIns="205725">
            <a:normAutofit/>
          </a:bodyPr>
          <a:lstStyle>
            <a:lvl1pPr indent="-228600" lvl="0" marL="457200" rtl="0" algn="ctr">
              <a:lnSpc>
                <a:spcPct val="10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228600" lvl="1" marL="914400" rtl="0" algn="ctr">
              <a:lnSpc>
                <a:spcPct val="100000"/>
              </a:lnSpc>
              <a:spcBef>
                <a:spcPts val="1200"/>
              </a:spcBef>
              <a:spcAft>
                <a:spcPts val="0"/>
              </a:spcAft>
              <a:buClr>
                <a:schemeClr val="dk1"/>
              </a:buClr>
              <a:buSzPts val="1200"/>
              <a:buNone/>
              <a:defRPr sz="1200"/>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14" name="Google Shape;214;p22"/>
          <p:cNvSpPr/>
          <p:nvPr>
            <p:ph idx="4" type="body"/>
          </p:nvPr>
        </p:nvSpPr>
        <p:spPr>
          <a:xfrm>
            <a:off x="2032805" y="2860484"/>
            <a:ext cx="1896900" cy="1896900"/>
          </a:xfrm>
          <a:prstGeom prst="ellipse">
            <a:avLst/>
          </a:prstGeom>
          <a:solidFill>
            <a:schemeClr val="accent5"/>
          </a:solidFill>
          <a:ln cap="flat" cmpd="sng" w="25400">
            <a:solidFill>
              <a:schemeClr val="dk2"/>
            </a:solidFill>
            <a:prstDash val="solid"/>
            <a:round/>
            <a:headEnd len="sm" w="sm" type="none"/>
            <a:tailEnd len="sm" w="sm" type="none"/>
          </a:ln>
        </p:spPr>
        <p:txBody>
          <a:bodyPr anchorCtr="0" anchor="t" bIns="34275" lIns="68575" spcFirstLastPara="1" rIns="68575" wrap="square" tIns="205725">
            <a:normAutofit/>
          </a:bodyPr>
          <a:lstStyle>
            <a:lvl1pPr indent="-228600" lvl="0" marL="457200" rtl="0" algn="ctr">
              <a:lnSpc>
                <a:spcPct val="10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228600" lvl="1" marL="914400" rtl="0" algn="ctr">
              <a:lnSpc>
                <a:spcPct val="100000"/>
              </a:lnSpc>
              <a:spcBef>
                <a:spcPts val="1200"/>
              </a:spcBef>
              <a:spcAft>
                <a:spcPts val="0"/>
              </a:spcAft>
              <a:buClr>
                <a:schemeClr val="dk1"/>
              </a:buClr>
              <a:buSzPts val="1200"/>
              <a:buNone/>
              <a:defRPr sz="1200"/>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15" name="Google Shape;215;p22"/>
          <p:cNvSpPr/>
          <p:nvPr>
            <p:ph idx="5" type="body"/>
          </p:nvPr>
        </p:nvSpPr>
        <p:spPr>
          <a:xfrm>
            <a:off x="5300989" y="2860484"/>
            <a:ext cx="1896900" cy="1896900"/>
          </a:xfrm>
          <a:prstGeom prst="ellipse">
            <a:avLst/>
          </a:prstGeom>
          <a:solidFill>
            <a:schemeClr val="accent5"/>
          </a:solidFill>
          <a:ln cap="flat" cmpd="sng" w="25400">
            <a:solidFill>
              <a:schemeClr val="dk2"/>
            </a:solidFill>
            <a:prstDash val="solid"/>
            <a:round/>
            <a:headEnd len="sm" w="sm" type="none"/>
            <a:tailEnd len="sm" w="sm" type="none"/>
          </a:ln>
        </p:spPr>
        <p:txBody>
          <a:bodyPr anchorCtr="0" anchor="t" bIns="34275" lIns="68575" spcFirstLastPara="1" rIns="68575" wrap="square" tIns="205725">
            <a:normAutofit/>
          </a:bodyPr>
          <a:lstStyle>
            <a:lvl1pPr indent="-228600" lvl="0" marL="457200" rtl="0" algn="ctr">
              <a:lnSpc>
                <a:spcPct val="10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indent="-228600" lvl="1" marL="914400" rtl="0" algn="ctr">
              <a:lnSpc>
                <a:spcPct val="100000"/>
              </a:lnSpc>
              <a:spcBef>
                <a:spcPts val="1200"/>
              </a:spcBef>
              <a:spcAft>
                <a:spcPts val="0"/>
              </a:spcAft>
              <a:buClr>
                <a:schemeClr val="dk1"/>
              </a:buClr>
              <a:buSzPts val="1200"/>
              <a:buNone/>
              <a:defRPr sz="1200"/>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bg>
      <p:bgPr>
        <a:solidFill>
          <a:schemeClr val="accent5"/>
        </a:solidFill>
      </p:bgPr>
    </p:bg>
    <p:spTree>
      <p:nvGrpSpPr>
        <p:cNvPr id="216" name="Shape 216"/>
        <p:cNvGrpSpPr/>
        <p:nvPr/>
      </p:nvGrpSpPr>
      <p:grpSpPr>
        <a:xfrm>
          <a:off x="0" y="0"/>
          <a:ext cx="0" cy="0"/>
          <a:chOff x="0" y="0"/>
          <a:chExt cx="0" cy="0"/>
        </a:xfrm>
      </p:grpSpPr>
      <p:sp>
        <p:nvSpPr>
          <p:cNvPr id="217" name="Google Shape;217;p23"/>
          <p:cNvSpPr/>
          <p:nvPr/>
        </p:nvSpPr>
        <p:spPr>
          <a:xfrm>
            <a:off x="782977" y="1572126"/>
            <a:ext cx="7703700" cy="1129200"/>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218" name="Google Shape;218;p23"/>
          <p:cNvSpPr/>
          <p:nvPr/>
        </p:nvSpPr>
        <p:spPr>
          <a:xfrm>
            <a:off x="782977" y="3120729"/>
            <a:ext cx="7703700" cy="1129200"/>
          </a:xfrm>
          <a:prstGeom prst="rect">
            <a:avLst/>
          </a:prstGeom>
          <a:solidFill>
            <a:schemeClr val="accent3"/>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219" name="Google Shape;219;p23"/>
          <p:cNvSpPr txBox="1"/>
          <p:nvPr>
            <p:ph type="title"/>
          </p:nvPr>
        </p:nvSpPr>
        <p:spPr>
          <a:xfrm>
            <a:off x="854964" y="384048"/>
            <a:ext cx="7434000" cy="7611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0" name="Google Shape;220;p23"/>
          <p:cNvSpPr txBox="1"/>
          <p:nvPr>
            <p:ph idx="1" type="body"/>
          </p:nvPr>
        </p:nvSpPr>
        <p:spPr>
          <a:xfrm>
            <a:off x="669596" y="1440239"/>
            <a:ext cx="7701600" cy="11292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ctr" bIns="34275" lIns="672075" spcFirstLastPara="1" rIns="4869175" wrap="square" tIns="34275">
            <a:noAutofit/>
          </a:bodyPr>
          <a:lstStyle>
            <a:lvl1pPr indent="-228600" lvl="0" marL="457200" rtl="0" algn="l">
              <a:lnSpc>
                <a:spcPct val="120000"/>
              </a:lnSpc>
              <a:spcBef>
                <a:spcPts val="0"/>
              </a:spcBef>
              <a:spcAft>
                <a:spcPts val="0"/>
              </a:spcAft>
              <a:buClr>
                <a:schemeClr val="dk1"/>
              </a:buClr>
              <a:buSzPts val="1500"/>
              <a:buNone/>
              <a:defRPr b="0" sz="1500">
                <a:latin typeface="Century Gothic"/>
                <a:ea typeface="Century Gothic"/>
                <a:cs typeface="Century Gothic"/>
                <a:sym typeface="Century Gothic"/>
              </a:defRPr>
            </a:lvl1pPr>
            <a:lvl2pPr indent="-228600" lvl="1" marL="914400" rtl="0" algn="l">
              <a:lnSpc>
                <a:spcPct val="90000"/>
              </a:lnSpc>
              <a:spcBef>
                <a:spcPts val="1200"/>
              </a:spcBef>
              <a:spcAft>
                <a:spcPts val="0"/>
              </a:spcAft>
              <a:buClr>
                <a:schemeClr val="dk1"/>
              </a:buClr>
              <a:buSzPts val="1500"/>
              <a:buNone/>
              <a:defRPr b="1" sz="1500"/>
            </a:lvl2pPr>
            <a:lvl3pPr indent="-228600" lvl="2" marL="1371600" rtl="0" algn="l">
              <a:lnSpc>
                <a:spcPct val="90000"/>
              </a:lnSpc>
              <a:spcBef>
                <a:spcPts val="1200"/>
              </a:spcBef>
              <a:spcAft>
                <a:spcPts val="0"/>
              </a:spcAft>
              <a:buClr>
                <a:schemeClr val="dk1"/>
              </a:buClr>
              <a:buSzPts val="1400"/>
              <a:buNone/>
              <a:defRPr b="1" sz="1400"/>
            </a:lvl3pPr>
            <a:lvl4pPr indent="-228600" lvl="3" marL="1828800" rtl="0" algn="l">
              <a:lnSpc>
                <a:spcPct val="90000"/>
              </a:lnSpc>
              <a:spcBef>
                <a:spcPts val="1200"/>
              </a:spcBef>
              <a:spcAft>
                <a:spcPts val="0"/>
              </a:spcAft>
              <a:buClr>
                <a:schemeClr val="dk1"/>
              </a:buClr>
              <a:buSzPts val="1200"/>
              <a:buNone/>
              <a:defRPr b="1" sz="1200"/>
            </a:lvl4pPr>
            <a:lvl5pPr indent="-228600" lvl="4" marL="2286000" rtl="0" algn="l">
              <a:lnSpc>
                <a:spcPct val="90000"/>
              </a:lnSpc>
              <a:spcBef>
                <a:spcPts val="1200"/>
              </a:spcBef>
              <a:spcAft>
                <a:spcPts val="0"/>
              </a:spcAft>
              <a:buClr>
                <a:schemeClr val="dk1"/>
              </a:buClr>
              <a:buSzPts val="1200"/>
              <a:buNone/>
              <a:defRPr b="1" sz="1200"/>
            </a:lvl5pPr>
            <a:lvl6pPr indent="-228600" lvl="5" marL="2743200" rtl="0" algn="l">
              <a:lnSpc>
                <a:spcPct val="90000"/>
              </a:lnSpc>
              <a:spcBef>
                <a:spcPts val="1200"/>
              </a:spcBef>
              <a:spcAft>
                <a:spcPts val="0"/>
              </a:spcAft>
              <a:buClr>
                <a:schemeClr val="dk1"/>
              </a:buClr>
              <a:buSzPts val="1200"/>
              <a:buNone/>
              <a:defRPr b="1" sz="1200"/>
            </a:lvl6pPr>
            <a:lvl7pPr indent="-228600" lvl="6" marL="3200400" rtl="0" algn="l">
              <a:lnSpc>
                <a:spcPct val="90000"/>
              </a:lnSpc>
              <a:spcBef>
                <a:spcPts val="1200"/>
              </a:spcBef>
              <a:spcAft>
                <a:spcPts val="0"/>
              </a:spcAft>
              <a:buClr>
                <a:schemeClr val="dk1"/>
              </a:buClr>
              <a:buSzPts val="1200"/>
              <a:buNone/>
              <a:defRPr b="1" sz="1200"/>
            </a:lvl7pPr>
            <a:lvl8pPr indent="-228600" lvl="7" marL="3657600" rtl="0" algn="l">
              <a:lnSpc>
                <a:spcPct val="90000"/>
              </a:lnSpc>
              <a:spcBef>
                <a:spcPts val="1200"/>
              </a:spcBef>
              <a:spcAft>
                <a:spcPts val="0"/>
              </a:spcAft>
              <a:buClr>
                <a:schemeClr val="dk1"/>
              </a:buClr>
              <a:buSzPts val="1200"/>
              <a:buNone/>
              <a:defRPr b="1" sz="1200"/>
            </a:lvl8pPr>
            <a:lvl9pPr indent="-228600" lvl="8" marL="4114800" rtl="0" algn="l">
              <a:lnSpc>
                <a:spcPct val="90000"/>
              </a:lnSpc>
              <a:spcBef>
                <a:spcPts val="1200"/>
              </a:spcBef>
              <a:spcAft>
                <a:spcPts val="1200"/>
              </a:spcAft>
              <a:buClr>
                <a:schemeClr val="dk1"/>
              </a:buClr>
              <a:buSzPts val="1200"/>
              <a:buNone/>
              <a:defRPr b="1" sz="1200"/>
            </a:lvl9pPr>
          </a:lstStyle>
          <a:p/>
        </p:txBody>
      </p:sp>
      <p:sp>
        <p:nvSpPr>
          <p:cNvPr id="221" name="Google Shape;221;p23"/>
          <p:cNvSpPr txBox="1"/>
          <p:nvPr>
            <p:ph idx="2" type="body"/>
          </p:nvPr>
        </p:nvSpPr>
        <p:spPr>
          <a:xfrm>
            <a:off x="3483864" y="1505913"/>
            <a:ext cx="4806600" cy="997800"/>
          </a:xfrm>
          <a:prstGeom prst="rect">
            <a:avLst/>
          </a:prstGeom>
          <a:noFill/>
          <a:ln>
            <a:noFill/>
          </a:ln>
        </p:spPr>
        <p:txBody>
          <a:bodyPr anchorCtr="0" anchor="ctr" bIns="34275" lIns="68575" spcFirstLastPara="1" rIns="68575" wrap="square" tIns="34275">
            <a:noAutofit/>
          </a:bodyPr>
          <a:lstStyle>
            <a:lvl1pPr indent="-266700" lvl="0" marL="457200" rtl="0" algn="l">
              <a:lnSpc>
                <a:spcPct val="100000"/>
              </a:lnSpc>
              <a:spcBef>
                <a:spcPts val="0"/>
              </a:spcBef>
              <a:spcAft>
                <a:spcPts val="0"/>
              </a:spcAft>
              <a:buClr>
                <a:schemeClr val="dk1"/>
              </a:buClr>
              <a:buSzPts val="600"/>
              <a:buChar char="●"/>
              <a:defRPr sz="1200"/>
            </a:lvl1pPr>
            <a:lvl2pPr indent="-260350" lvl="1" marL="914400" rtl="0" algn="l">
              <a:lnSpc>
                <a:spcPct val="100000"/>
              </a:lnSpc>
              <a:spcBef>
                <a:spcPts val="1200"/>
              </a:spcBef>
              <a:spcAft>
                <a:spcPts val="0"/>
              </a:spcAft>
              <a:buClr>
                <a:schemeClr val="dk1"/>
              </a:buClr>
              <a:buSzPts val="500"/>
              <a:buChar char="○"/>
              <a:defRPr sz="1100"/>
            </a:lvl2pPr>
            <a:lvl3pPr indent="-260350" lvl="2" marL="1371600" rtl="0" algn="l">
              <a:lnSpc>
                <a:spcPct val="100000"/>
              </a:lnSpc>
              <a:spcBef>
                <a:spcPts val="1200"/>
              </a:spcBef>
              <a:spcAft>
                <a:spcPts val="0"/>
              </a:spcAft>
              <a:buClr>
                <a:schemeClr val="dk1"/>
              </a:buClr>
              <a:buSzPts val="500"/>
              <a:buChar char="■"/>
              <a:defRPr sz="900"/>
            </a:lvl3pPr>
            <a:lvl4pPr indent="-254000" lvl="3" marL="1828800" rtl="0" algn="l">
              <a:lnSpc>
                <a:spcPct val="100000"/>
              </a:lnSpc>
              <a:spcBef>
                <a:spcPts val="1200"/>
              </a:spcBef>
              <a:spcAft>
                <a:spcPts val="0"/>
              </a:spcAft>
              <a:buClr>
                <a:schemeClr val="dk1"/>
              </a:buClr>
              <a:buSzPts val="400"/>
              <a:buChar char="●"/>
              <a:defRPr sz="800"/>
            </a:lvl4pPr>
            <a:lvl5pPr indent="-254000" lvl="4" marL="2286000" rtl="0" algn="l">
              <a:lnSpc>
                <a:spcPct val="90000"/>
              </a:lnSpc>
              <a:spcBef>
                <a:spcPts val="1200"/>
              </a:spcBef>
              <a:spcAft>
                <a:spcPts val="0"/>
              </a:spcAft>
              <a:buClr>
                <a:schemeClr val="dk1"/>
              </a:buClr>
              <a:buSzPts val="400"/>
              <a:buChar char="○"/>
              <a:defRPr sz="800"/>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22" name="Google Shape;222;p23"/>
          <p:cNvSpPr txBox="1"/>
          <p:nvPr>
            <p:ph idx="3" type="body"/>
          </p:nvPr>
        </p:nvSpPr>
        <p:spPr>
          <a:xfrm>
            <a:off x="669596" y="3004393"/>
            <a:ext cx="7701600" cy="11292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ctr" bIns="34275" lIns="672075" spcFirstLastPara="1" rIns="4869175" wrap="square" tIns="34275">
            <a:noAutofit/>
          </a:bodyPr>
          <a:lstStyle>
            <a:lvl1pPr indent="-228600" lvl="0" marL="457200" rtl="0" algn="l">
              <a:lnSpc>
                <a:spcPct val="120000"/>
              </a:lnSpc>
              <a:spcBef>
                <a:spcPts val="0"/>
              </a:spcBef>
              <a:spcAft>
                <a:spcPts val="0"/>
              </a:spcAft>
              <a:buClr>
                <a:schemeClr val="dk1"/>
              </a:buClr>
              <a:buSzPts val="1500"/>
              <a:buNone/>
              <a:defRPr b="0" sz="1500">
                <a:latin typeface="Century Gothic"/>
                <a:ea typeface="Century Gothic"/>
                <a:cs typeface="Century Gothic"/>
                <a:sym typeface="Century Gothic"/>
              </a:defRPr>
            </a:lvl1pPr>
            <a:lvl2pPr indent="-228600" lvl="1" marL="914400" rtl="0" algn="l">
              <a:lnSpc>
                <a:spcPct val="90000"/>
              </a:lnSpc>
              <a:spcBef>
                <a:spcPts val="1200"/>
              </a:spcBef>
              <a:spcAft>
                <a:spcPts val="0"/>
              </a:spcAft>
              <a:buClr>
                <a:schemeClr val="dk1"/>
              </a:buClr>
              <a:buSzPts val="1500"/>
              <a:buNone/>
              <a:defRPr b="1" sz="1500"/>
            </a:lvl2pPr>
            <a:lvl3pPr indent="-228600" lvl="2" marL="1371600" rtl="0" algn="l">
              <a:lnSpc>
                <a:spcPct val="90000"/>
              </a:lnSpc>
              <a:spcBef>
                <a:spcPts val="1200"/>
              </a:spcBef>
              <a:spcAft>
                <a:spcPts val="0"/>
              </a:spcAft>
              <a:buClr>
                <a:schemeClr val="dk1"/>
              </a:buClr>
              <a:buSzPts val="1400"/>
              <a:buNone/>
              <a:defRPr b="1" sz="1400"/>
            </a:lvl3pPr>
            <a:lvl4pPr indent="-228600" lvl="3" marL="1828800" rtl="0" algn="l">
              <a:lnSpc>
                <a:spcPct val="90000"/>
              </a:lnSpc>
              <a:spcBef>
                <a:spcPts val="1200"/>
              </a:spcBef>
              <a:spcAft>
                <a:spcPts val="0"/>
              </a:spcAft>
              <a:buClr>
                <a:schemeClr val="dk1"/>
              </a:buClr>
              <a:buSzPts val="1200"/>
              <a:buNone/>
              <a:defRPr b="1" sz="1200"/>
            </a:lvl4pPr>
            <a:lvl5pPr indent="-228600" lvl="4" marL="2286000" rtl="0" algn="l">
              <a:lnSpc>
                <a:spcPct val="90000"/>
              </a:lnSpc>
              <a:spcBef>
                <a:spcPts val="1200"/>
              </a:spcBef>
              <a:spcAft>
                <a:spcPts val="0"/>
              </a:spcAft>
              <a:buClr>
                <a:schemeClr val="dk1"/>
              </a:buClr>
              <a:buSzPts val="1200"/>
              <a:buNone/>
              <a:defRPr b="1" sz="1200"/>
            </a:lvl5pPr>
            <a:lvl6pPr indent="-228600" lvl="5" marL="2743200" rtl="0" algn="l">
              <a:lnSpc>
                <a:spcPct val="90000"/>
              </a:lnSpc>
              <a:spcBef>
                <a:spcPts val="1200"/>
              </a:spcBef>
              <a:spcAft>
                <a:spcPts val="0"/>
              </a:spcAft>
              <a:buClr>
                <a:schemeClr val="dk1"/>
              </a:buClr>
              <a:buSzPts val="1200"/>
              <a:buNone/>
              <a:defRPr b="1" sz="1200"/>
            </a:lvl6pPr>
            <a:lvl7pPr indent="-228600" lvl="6" marL="3200400" rtl="0" algn="l">
              <a:lnSpc>
                <a:spcPct val="90000"/>
              </a:lnSpc>
              <a:spcBef>
                <a:spcPts val="1200"/>
              </a:spcBef>
              <a:spcAft>
                <a:spcPts val="0"/>
              </a:spcAft>
              <a:buClr>
                <a:schemeClr val="dk1"/>
              </a:buClr>
              <a:buSzPts val="1200"/>
              <a:buNone/>
              <a:defRPr b="1" sz="1200"/>
            </a:lvl7pPr>
            <a:lvl8pPr indent="-228600" lvl="7" marL="3657600" rtl="0" algn="l">
              <a:lnSpc>
                <a:spcPct val="90000"/>
              </a:lnSpc>
              <a:spcBef>
                <a:spcPts val="1200"/>
              </a:spcBef>
              <a:spcAft>
                <a:spcPts val="0"/>
              </a:spcAft>
              <a:buClr>
                <a:schemeClr val="dk1"/>
              </a:buClr>
              <a:buSzPts val="1200"/>
              <a:buNone/>
              <a:defRPr b="1" sz="1200"/>
            </a:lvl8pPr>
            <a:lvl9pPr indent="-228600" lvl="8" marL="4114800" rtl="0" algn="l">
              <a:lnSpc>
                <a:spcPct val="90000"/>
              </a:lnSpc>
              <a:spcBef>
                <a:spcPts val="1200"/>
              </a:spcBef>
              <a:spcAft>
                <a:spcPts val="1200"/>
              </a:spcAft>
              <a:buClr>
                <a:schemeClr val="dk1"/>
              </a:buClr>
              <a:buSzPts val="1200"/>
              <a:buNone/>
              <a:defRPr b="1" sz="1200"/>
            </a:lvl9pPr>
          </a:lstStyle>
          <a:p/>
        </p:txBody>
      </p:sp>
      <p:sp>
        <p:nvSpPr>
          <p:cNvPr id="223" name="Google Shape;223;p23"/>
          <p:cNvSpPr txBox="1"/>
          <p:nvPr>
            <p:ph idx="4" type="body"/>
          </p:nvPr>
        </p:nvSpPr>
        <p:spPr>
          <a:xfrm>
            <a:off x="3483864" y="3070065"/>
            <a:ext cx="4806600" cy="997800"/>
          </a:xfrm>
          <a:prstGeom prst="rect">
            <a:avLst/>
          </a:prstGeom>
          <a:noFill/>
          <a:ln>
            <a:noFill/>
          </a:ln>
        </p:spPr>
        <p:txBody>
          <a:bodyPr anchorCtr="0" anchor="ctr" bIns="34275" lIns="68575" spcFirstLastPara="1" rIns="68575" wrap="square" tIns="34275">
            <a:noAutofit/>
          </a:bodyPr>
          <a:lstStyle>
            <a:lvl1pPr indent="-266700" lvl="0" marL="457200" rtl="0" algn="l">
              <a:lnSpc>
                <a:spcPct val="100000"/>
              </a:lnSpc>
              <a:spcBef>
                <a:spcPts val="0"/>
              </a:spcBef>
              <a:spcAft>
                <a:spcPts val="0"/>
              </a:spcAft>
              <a:buClr>
                <a:schemeClr val="dk1"/>
              </a:buClr>
              <a:buSzPts val="600"/>
              <a:buChar char="●"/>
              <a:defRPr sz="1200"/>
            </a:lvl1pPr>
            <a:lvl2pPr indent="-260350" lvl="1" marL="914400" rtl="0" algn="l">
              <a:lnSpc>
                <a:spcPct val="100000"/>
              </a:lnSpc>
              <a:spcBef>
                <a:spcPts val="1200"/>
              </a:spcBef>
              <a:spcAft>
                <a:spcPts val="0"/>
              </a:spcAft>
              <a:buClr>
                <a:schemeClr val="dk1"/>
              </a:buClr>
              <a:buSzPts val="500"/>
              <a:buChar char="○"/>
              <a:defRPr sz="1100"/>
            </a:lvl2pPr>
            <a:lvl3pPr indent="-260350" lvl="2" marL="1371600" rtl="0" algn="l">
              <a:lnSpc>
                <a:spcPct val="100000"/>
              </a:lnSpc>
              <a:spcBef>
                <a:spcPts val="1200"/>
              </a:spcBef>
              <a:spcAft>
                <a:spcPts val="0"/>
              </a:spcAft>
              <a:buClr>
                <a:schemeClr val="dk1"/>
              </a:buClr>
              <a:buSzPts val="500"/>
              <a:buChar char="■"/>
              <a:defRPr sz="900"/>
            </a:lvl3pPr>
            <a:lvl4pPr indent="-254000" lvl="3" marL="1828800" rtl="0" algn="l">
              <a:lnSpc>
                <a:spcPct val="100000"/>
              </a:lnSpc>
              <a:spcBef>
                <a:spcPts val="1200"/>
              </a:spcBef>
              <a:spcAft>
                <a:spcPts val="0"/>
              </a:spcAft>
              <a:buClr>
                <a:schemeClr val="dk1"/>
              </a:buClr>
              <a:buSzPts val="400"/>
              <a:buChar char="●"/>
              <a:defRPr sz="800"/>
            </a:lvl4pPr>
            <a:lvl5pPr indent="-254000" lvl="4" marL="2286000" rtl="0" algn="l">
              <a:lnSpc>
                <a:spcPct val="90000"/>
              </a:lnSpc>
              <a:spcBef>
                <a:spcPts val="1200"/>
              </a:spcBef>
              <a:spcAft>
                <a:spcPts val="0"/>
              </a:spcAft>
              <a:buClr>
                <a:schemeClr val="dk1"/>
              </a:buClr>
              <a:buSzPts val="400"/>
              <a:buChar char="○"/>
              <a:defRPr sz="800"/>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24" name="Google Shape;224;p23"/>
          <p:cNvSpPr txBox="1"/>
          <p:nvPr>
            <p:ph idx="12" type="sldNum"/>
          </p:nvPr>
        </p:nvSpPr>
        <p:spPr>
          <a:xfrm>
            <a:off x="628650" y="4800678"/>
            <a:ext cx="274200" cy="185100"/>
          </a:xfrm>
          <a:prstGeom prst="rect">
            <a:avLst/>
          </a:prstGeom>
          <a:noFill/>
          <a:ln>
            <a:noFill/>
          </a:ln>
        </p:spPr>
        <p:txBody>
          <a:bodyPr anchorCtr="0" anchor="ctr" bIns="34275" lIns="0" spcFirstLastPara="1" rIns="0"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225" name="Google Shape;225;p23"/>
          <p:cNvSpPr txBox="1"/>
          <p:nvPr>
            <p:ph idx="11" type="ftr"/>
          </p:nvPr>
        </p:nvSpPr>
        <p:spPr>
          <a:xfrm>
            <a:off x="4023360" y="4800678"/>
            <a:ext cx="1097400" cy="185100"/>
          </a:xfrm>
          <a:prstGeom prst="rect">
            <a:avLst/>
          </a:prstGeom>
          <a:noFill/>
          <a:ln>
            <a:noFill/>
          </a:ln>
        </p:spPr>
        <p:txBody>
          <a:bodyPr anchorCtr="0" anchor="ctr" bIns="34275" lIns="0" spcFirstLastPara="1" rIns="0"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6" name="Google Shape;226;p23"/>
          <p:cNvSpPr txBox="1"/>
          <p:nvPr>
            <p:ph idx="10" type="dt"/>
          </p:nvPr>
        </p:nvSpPr>
        <p:spPr>
          <a:xfrm>
            <a:off x="7971859" y="4800678"/>
            <a:ext cx="480300" cy="185100"/>
          </a:xfrm>
          <a:prstGeom prst="rect">
            <a:avLst/>
          </a:prstGeom>
          <a:noFill/>
          <a:ln>
            <a:noFill/>
          </a:ln>
        </p:spPr>
        <p:txBody>
          <a:bodyPr anchorCtr="0" anchor="ctr" bIns="34275" lIns="0" spcFirstLastPara="1" rIns="0"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bg>
      <p:bgPr>
        <a:solidFill>
          <a:schemeClr val="accent4"/>
        </a:solidFill>
      </p:bgPr>
    </p:bg>
    <p:spTree>
      <p:nvGrpSpPr>
        <p:cNvPr id="227" name="Shape 227"/>
        <p:cNvGrpSpPr/>
        <p:nvPr/>
      </p:nvGrpSpPr>
      <p:grpSpPr>
        <a:xfrm>
          <a:off x="0" y="0"/>
          <a:ext cx="0" cy="0"/>
          <a:chOff x="0" y="0"/>
          <a:chExt cx="0" cy="0"/>
        </a:xfrm>
      </p:grpSpPr>
      <p:sp>
        <p:nvSpPr>
          <p:cNvPr id="228" name="Google Shape;228;p24"/>
          <p:cNvSpPr txBox="1"/>
          <p:nvPr>
            <p:ph type="title"/>
          </p:nvPr>
        </p:nvSpPr>
        <p:spPr>
          <a:xfrm>
            <a:off x="854964" y="384048"/>
            <a:ext cx="7434000" cy="761100"/>
          </a:xfrm>
          <a:prstGeom prst="rect">
            <a:avLst/>
          </a:prstGeom>
          <a:noFill/>
          <a:ln>
            <a:noFill/>
          </a:ln>
        </p:spPr>
        <p:txBody>
          <a:bodyPr anchorCtr="0" anchor="t" bIns="34275" lIns="68575" spcFirstLastPara="1" rIns="68575" wrap="square" tIns="3427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9" name="Google Shape;229;p24"/>
          <p:cNvSpPr/>
          <p:nvPr/>
        </p:nvSpPr>
        <p:spPr>
          <a:xfrm>
            <a:off x="6278207" y="1579561"/>
            <a:ext cx="2437200" cy="2990400"/>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230" name="Google Shape;230;p24"/>
          <p:cNvSpPr/>
          <p:nvPr/>
        </p:nvSpPr>
        <p:spPr>
          <a:xfrm>
            <a:off x="3449425" y="1579561"/>
            <a:ext cx="2437200" cy="2990400"/>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231" name="Google Shape;231;p24"/>
          <p:cNvSpPr/>
          <p:nvPr/>
        </p:nvSpPr>
        <p:spPr>
          <a:xfrm>
            <a:off x="606054" y="1579561"/>
            <a:ext cx="2437200" cy="2990400"/>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232" name="Google Shape;232;p24"/>
          <p:cNvSpPr txBox="1"/>
          <p:nvPr>
            <p:ph idx="1" type="body"/>
          </p:nvPr>
        </p:nvSpPr>
        <p:spPr>
          <a:xfrm>
            <a:off x="514350" y="1467612"/>
            <a:ext cx="2434500" cy="29901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240025" spcFirstLastPara="1" rIns="68575" wrap="square" tIns="377175">
            <a:noAutofit/>
          </a:bodyPr>
          <a:lstStyle>
            <a:lvl1pPr indent="-228600" lvl="0" marL="457200" rtl="0" algn="l">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33" name="Google Shape;233;p24"/>
          <p:cNvSpPr txBox="1"/>
          <p:nvPr>
            <p:ph idx="2" type="body"/>
          </p:nvPr>
        </p:nvSpPr>
        <p:spPr>
          <a:xfrm>
            <a:off x="699516" y="2208276"/>
            <a:ext cx="2057400" cy="20889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Clr>
                <a:schemeClr val="dk1"/>
              </a:buClr>
              <a:buSzPts val="600"/>
              <a:buNone/>
              <a:defRPr sz="1200"/>
            </a:lvl1pPr>
            <a:lvl2pPr indent="-260350" lvl="1" marL="914400" rtl="0" algn="l">
              <a:lnSpc>
                <a:spcPct val="100000"/>
              </a:lnSpc>
              <a:spcBef>
                <a:spcPts val="1200"/>
              </a:spcBef>
              <a:spcAft>
                <a:spcPts val="0"/>
              </a:spcAft>
              <a:buClr>
                <a:schemeClr val="dk1"/>
              </a:buClr>
              <a:buSzPts val="500"/>
              <a:buChar char="○"/>
              <a:defRPr sz="1100"/>
            </a:lvl2pPr>
            <a:lvl3pPr indent="-260350" lvl="2" marL="1371600" rtl="0" algn="l">
              <a:lnSpc>
                <a:spcPct val="100000"/>
              </a:lnSpc>
              <a:spcBef>
                <a:spcPts val="1200"/>
              </a:spcBef>
              <a:spcAft>
                <a:spcPts val="0"/>
              </a:spcAft>
              <a:buClr>
                <a:schemeClr val="dk1"/>
              </a:buClr>
              <a:buSzPts val="500"/>
              <a:buChar char="■"/>
              <a:defRPr sz="900"/>
            </a:lvl3pPr>
            <a:lvl4pPr indent="-254000" lvl="3" marL="1828800" rtl="0" algn="l">
              <a:lnSpc>
                <a:spcPct val="100000"/>
              </a:lnSpc>
              <a:spcBef>
                <a:spcPts val="1200"/>
              </a:spcBef>
              <a:spcAft>
                <a:spcPts val="0"/>
              </a:spcAft>
              <a:buClr>
                <a:schemeClr val="dk1"/>
              </a:buClr>
              <a:buSzPts val="400"/>
              <a:buChar char="●"/>
              <a:defRPr sz="800"/>
            </a:lvl4pPr>
            <a:lvl5pPr indent="-254000" lvl="4" marL="2286000" rtl="0" algn="l">
              <a:lnSpc>
                <a:spcPct val="90000"/>
              </a:lnSpc>
              <a:spcBef>
                <a:spcPts val="1200"/>
              </a:spcBef>
              <a:spcAft>
                <a:spcPts val="0"/>
              </a:spcAft>
              <a:buClr>
                <a:schemeClr val="dk1"/>
              </a:buClr>
              <a:buSzPts val="400"/>
              <a:buChar char="○"/>
              <a:defRPr sz="800"/>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34" name="Google Shape;234;p24"/>
          <p:cNvSpPr txBox="1"/>
          <p:nvPr>
            <p:ph idx="3" type="body"/>
          </p:nvPr>
        </p:nvSpPr>
        <p:spPr>
          <a:xfrm>
            <a:off x="3360420" y="1467612"/>
            <a:ext cx="2434500" cy="29901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240025" spcFirstLastPara="1" rIns="68575" wrap="square" tIns="377175">
            <a:noAutofit/>
          </a:bodyPr>
          <a:lstStyle>
            <a:lvl1pPr indent="-228600" lvl="0" marL="457200" rtl="0" algn="l">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35" name="Google Shape;235;p24"/>
          <p:cNvSpPr txBox="1"/>
          <p:nvPr>
            <p:ph idx="4" type="body"/>
          </p:nvPr>
        </p:nvSpPr>
        <p:spPr>
          <a:xfrm>
            <a:off x="3536905" y="2208276"/>
            <a:ext cx="2057400" cy="20889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Clr>
                <a:schemeClr val="dk1"/>
              </a:buClr>
              <a:buSzPts val="600"/>
              <a:buNone/>
              <a:defRPr sz="1200"/>
            </a:lvl1pPr>
            <a:lvl2pPr indent="-260350" lvl="1" marL="914400" rtl="0" algn="l">
              <a:lnSpc>
                <a:spcPct val="100000"/>
              </a:lnSpc>
              <a:spcBef>
                <a:spcPts val="1200"/>
              </a:spcBef>
              <a:spcAft>
                <a:spcPts val="0"/>
              </a:spcAft>
              <a:buClr>
                <a:schemeClr val="dk1"/>
              </a:buClr>
              <a:buSzPts val="500"/>
              <a:buChar char="○"/>
              <a:defRPr sz="1100"/>
            </a:lvl2pPr>
            <a:lvl3pPr indent="-260350" lvl="2" marL="1371600" rtl="0" algn="l">
              <a:lnSpc>
                <a:spcPct val="100000"/>
              </a:lnSpc>
              <a:spcBef>
                <a:spcPts val="1200"/>
              </a:spcBef>
              <a:spcAft>
                <a:spcPts val="0"/>
              </a:spcAft>
              <a:buClr>
                <a:schemeClr val="dk1"/>
              </a:buClr>
              <a:buSzPts val="500"/>
              <a:buChar char="■"/>
              <a:defRPr sz="900"/>
            </a:lvl3pPr>
            <a:lvl4pPr indent="-254000" lvl="3" marL="1828800" rtl="0" algn="l">
              <a:lnSpc>
                <a:spcPct val="100000"/>
              </a:lnSpc>
              <a:spcBef>
                <a:spcPts val="1200"/>
              </a:spcBef>
              <a:spcAft>
                <a:spcPts val="0"/>
              </a:spcAft>
              <a:buClr>
                <a:schemeClr val="dk1"/>
              </a:buClr>
              <a:buSzPts val="400"/>
              <a:buChar char="●"/>
              <a:defRPr sz="800"/>
            </a:lvl4pPr>
            <a:lvl5pPr indent="-254000" lvl="4" marL="2286000" rtl="0" algn="l">
              <a:lnSpc>
                <a:spcPct val="90000"/>
              </a:lnSpc>
              <a:spcBef>
                <a:spcPts val="1200"/>
              </a:spcBef>
              <a:spcAft>
                <a:spcPts val="0"/>
              </a:spcAft>
              <a:buClr>
                <a:schemeClr val="dk1"/>
              </a:buClr>
              <a:buSzPts val="400"/>
              <a:buChar char="○"/>
              <a:defRPr sz="800"/>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36" name="Google Shape;236;p24"/>
          <p:cNvSpPr txBox="1"/>
          <p:nvPr>
            <p:ph idx="5" type="body"/>
          </p:nvPr>
        </p:nvSpPr>
        <p:spPr>
          <a:xfrm>
            <a:off x="6185916" y="1467612"/>
            <a:ext cx="2434500" cy="29901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240025" spcFirstLastPara="1" rIns="68575" wrap="square" tIns="377175">
            <a:noAutofit/>
          </a:bodyPr>
          <a:lstStyle>
            <a:lvl1pPr indent="-228600" lvl="0" marL="457200" rtl="0" algn="l">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37" name="Google Shape;237;p24"/>
          <p:cNvSpPr txBox="1"/>
          <p:nvPr>
            <p:ph idx="6" type="body"/>
          </p:nvPr>
        </p:nvSpPr>
        <p:spPr>
          <a:xfrm>
            <a:off x="6367436" y="2208276"/>
            <a:ext cx="2057400" cy="20889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Clr>
                <a:schemeClr val="dk1"/>
              </a:buClr>
              <a:buSzPts val="600"/>
              <a:buNone/>
              <a:defRPr sz="1200"/>
            </a:lvl1pPr>
            <a:lvl2pPr indent="-260350" lvl="1" marL="914400" rtl="0" algn="l">
              <a:lnSpc>
                <a:spcPct val="100000"/>
              </a:lnSpc>
              <a:spcBef>
                <a:spcPts val="1200"/>
              </a:spcBef>
              <a:spcAft>
                <a:spcPts val="0"/>
              </a:spcAft>
              <a:buClr>
                <a:schemeClr val="dk1"/>
              </a:buClr>
              <a:buSzPts val="500"/>
              <a:buChar char="○"/>
              <a:defRPr sz="1100"/>
            </a:lvl2pPr>
            <a:lvl3pPr indent="-260350" lvl="2" marL="1371600" rtl="0" algn="l">
              <a:lnSpc>
                <a:spcPct val="100000"/>
              </a:lnSpc>
              <a:spcBef>
                <a:spcPts val="1200"/>
              </a:spcBef>
              <a:spcAft>
                <a:spcPts val="0"/>
              </a:spcAft>
              <a:buClr>
                <a:schemeClr val="dk1"/>
              </a:buClr>
              <a:buSzPts val="500"/>
              <a:buChar char="■"/>
              <a:defRPr sz="900"/>
            </a:lvl3pPr>
            <a:lvl4pPr indent="-254000" lvl="3" marL="1828800" rtl="0" algn="l">
              <a:lnSpc>
                <a:spcPct val="100000"/>
              </a:lnSpc>
              <a:spcBef>
                <a:spcPts val="1200"/>
              </a:spcBef>
              <a:spcAft>
                <a:spcPts val="0"/>
              </a:spcAft>
              <a:buClr>
                <a:schemeClr val="dk1"/>
              </a:buClr>
              <a:buSzPts val="400"/>
              <a:buChar char="●"/>
              <a:defRPr sz="800"/>
            </a:lvl4pPr>
            <a:lvl5pPr indent="-254000" lvl="4" marL="2286000" rtl="0" algn="l">
              <a:lnSpc>
                <a:spcPct val="90000"/>
              </a:lnSpc>
              <a:spcBef>
                <a:spcPts val="1200"/>
              </a:spcBef>
              <a:spcAft>
                <a:spcPts val="0"/>
              </a:spcAft>
              <a:buClr>
                <a:schemeClr val="dk1"/>
              </a:buClr>
              <a:buSzPts val="400"/>
              <a:buChar char="○"/>
              <a:defRPr sz="800"/>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38" name="Google Shape;238;p24"/>
          <p:cNvSpPr txBox="1"/>
          <p:nvPr>
            <p:ph idx="12" type="sldNum"/>
          </p:nvPr>
        </p:nvSpPr>
        <p:spPr>
          <a:xfrm>
            <a:off x="628650" y="4800678"/>
            <a:ext cx="274200" cy="185100"/>
          </a:xfrm>
          <a:prstGeom prst="rect">
            <a:avLst/>
          </a:prstGeom>
          <a:noFill/>
          <a:ln>
            <a:noFill/>
          </a:ln>
        </p:spPr>
        <p:txBody>
          <a:bodyPr anchorCtr="0" anchor="ctr" bIns="34275" lIns="0" spcFirstLastPara="1" rIns="0"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239" name="Google Shape;239;p24"/>
          <p:cNvSpPr txBox="1"/>
          <p:nvPr>
            <p:ph idx="11" type="ftr"/>
          </p:nvPr>
        </p:nvSpPr>
        <p:spPr>
          <a:xfrm>
            <a:off x="4023360" y="4800678"/>
            <a:ext cx="1097400" cy="185100"/>
          </a:xfrm>
          <a:prstGeom prst="rect">
            <a:avLst/>
          </a:prstGeom>
          <a:noFill/>
          <a:ln>
            <a:noFill/>
          </a:ln>
        </p:spPr>
        <p:txBody>
          <a:bodyPr anchorCtr="0" anchor="ctr" bIns="34275" lIns="0" spcFirstLastPara="1" rIns="0"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40" name="Google Shape;240;p24"/>
          <p:cNvSpPr txBox="1"/>
          <p:nvPr>
            <p:ph idx="10" type="dt"/>
          </p:nvPr>
        </p:nvSpPr>
        <p:spPr>
          <a:xfrm>
            <a:off x="7971859" y="4800678"/>
            <a:ext cx="480300" cy="185100"/>
          </a:xfrm>
          <a:prstGeom prst="rect">
            <a:avLst/>
          </a:prstGeom>
          <a:noFill/>
          <a:ln>
            <a:noFill/>
          </a:ln>
        </p:spPr>
        <p:txBody>
          <a:bodyPr anchorCtr="0" anchor="ctr" bIns="34275" lIns="0" spcFirstLastPara="1" rIns="0"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p:cSld name="Picture with Caption">
    <p:bg>
      <p:bgPr>
        <a:solidFill>
          <a:schemeClr val="accent2"/>
        </a:solidFill>
      </p:bgPr>
    </p:bg>
    <p:spTree>
      <p:nvGrpSpPr>
        <p:cNvPr id="241" name="Shape 241"/>
        <p:cNvGrpSpPr/>
        <p:nvPr/>
      </p:nvGrpSpPr>
      <p:grpSpPr>
        <a:xfrm>
          <a:off x="0" y="0"/>
          <a:ext cx="0" cy="0"/>
          <a:chOff x="0" y="0"/>
          <a:chExt cx="0" cy="0"/>
        </a:xfrm>
      </p:grpSpPr>
      <p:sp>
        <p:nvSpPr>
          <p:cNvPr id="242" name="Google Shape;242;p25"/>
          <p:cNvSpPr/>
          <p:nvPr/>
        </p:nvSpPr>
        <p:spPr>
          <a:xfrm>
            <a:off x="4050539" y="898933"/>
            <a:ext cx="4585800" cy="3596100"/>
          </a:xfrm>
          <a:prstGeom prst="rect">
            <a:avLst/>
          </a:prstGeom>
          <a:solidFill>
            <a:schemeClr val="accent2"/>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243" name="Google Shape;243;p25"/>
          <p:cNvSpPr/>
          <p:nvPr/>
        </p:nvSpPr>
        <p:spPr>
          <a:xfrm>
            <a:off x="3897393" y="628650"/>
            <a:ext cx="4585800" cy="3686100"/>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244" name="Google Shape;244;p25"/>
          <p:cNvSpPr txBox="1"/>
          <p:nvPr>
            <p:ph type="title"/>
          </p:nvPr>
        </p:nvSpPr>
        <p:spPr>
          <a:xfrm>
            <a:off x="4483518" y="1337310"/>
            <a:ext cx="3720000" cy="8721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1"/>
              </a:buClr>
              <a:buSzPts val="4500"/>
              <a:buFont typeface="Century Gothic"/>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5" name="Google Shape;245;p25"/>
          <p:cNvSpPr/>
          <p:nvPr>
            <p:ph idx="2" type="pic"/>
          </p:nvPr>
        </p:nvSpPr>
        <p:spPr>
          <a:xfrm>
            <a:off x="0" y="0"/>
            <a:ext cx="3263400" cy="5143500"/>
          </a:xfrm>
          <a:prstGeom prst="rect">
            <a:avLst/>
          </a:prstGeom>
          <a:solidFill>
            <a:schemeClr val="accent5"/>
          </a:solidFill>
          <a:ln>
            <a:noFill/>
          </a:ln>
        </p:spPr>
      </p:sp>
      <p:sp>
        <p:nvSpPr>
          <p:cNvPr id="246" name="Google Shape;246;p25"/>
          <p:cNvSpPr txBox="1"/>
          <p:nvPr>
            <p:ph idx="1" type="body"/>
          </p:nvPr>
        </p:nvSpPr>
        <p:spPr>
          <a:xfrm>
            <a:off x="4471416" y="2208276"/>
            <a:ext cx="3614100" cy="1598100"/>
          </a:xfrm>
          <a:prstGeom prst="rect">
            <a:avLst/>
          </a:prstGeom>
          <a:noFill/>
          <a:ln>
            <a:noFill/>
          </a:ln>
        </p:spPr>
        <p:txBody>
          <a:bodyPr anchorCtr="0" anchor="t" bIns="34275" lIns="68575" spcFirstLastPara="1" rIns="68575" wrap="square" tIns="34275">
            <a:noAutofit/>
          </a:bodyPr>
          <a:lstStyle>
            <a:lvl1pPr indent="-228600" lvl="0" marL="457200" rtl="0" algn="l">
              <a:lnSpc>
                <a:spcPct val="100000"/>
              </a:lnSpc>
              <a:spcBef>
                <a:spcPts val="0"/>
              </a:spcBef>
              <a:spcAft>
                <a:spcPts val="0"/>
              </a:spcAft>
              <a:buClr>
                <a:schemeClr val="dk1"/>
              </a:buClr>
              <a:buSzPts val="1200"/>
              <a:buNone/>
              <a:defRPr sz="1200"/>
            </a:lvl1pPr>
            <a:lvl2pPr indent="-298450" lvl="1" marL="914400" rtl="0" algn="l">
              <a:lnSpc>
                <a:spcPct val="90000"/>
              </a:lnSpc>
              <a:spcBef>
                <a:spcPts val="1200"/>
              </a:spcBef>
              <a:spcAft>
                <a:spcPts val="0"/>
              </a:spcAft>
              <a:buClr>
                <a:schemeClr val="dk1"/>
              </a:buClr>
              <a:buSzPts val="1100"/>
              <a:buChar char="○"/>
              <a:defRPr sz="1100"/>
            </a:lvl2pPr>
            <a:lvl3pPr indent="-285750" lvl="2" marL="1371600" rtl="0" algn="l">
              <a:lnSpc>
                <a:spcPct val="90000"/>
              </a:lnSpc>
              <a:spcBef>
                <a:spcPts val="1200"/>
              </a:spcBef>
              <a:spcAft>
                <a:spcPts val="0"/>
              </a:spcAft>
              <a:buClr>
                <a:schemeClr val="dk1"/>
              </a:buClr>
              <a:buSzPts val="900"/>
              <a:buChar char="■"/>
              <a:defRPr sz="900"/>
            </a:lvl3pPr>
            <a:lvl4pPr indent="-279400" lvl="3" marL="1828800" rtl="0" algn="l">
              <a:lnSpc>
                <a:spcPct val="90000"/>
              </a:lnSpc>
              <a:spcBef>
                <a:spcPts val="1200"/>
              </a:spcBef>
              <a:spcAft>
                <a:spcPts val="0"/>
              </a:spcAft>
              <a:buClr>
                <a:schemeClr val="dk1"/>
              </a:buClr>
              <a:buSzPts val="800"/>
              <a:buChar char="●"/>
              <a:defRPr sz="800"/>
            </a:lvl4pPr>
            <a:lvl5pPr indent="-279400" lvl="4" marL="2286000" rtl="0" algn="l">
              <a:lnSpc>
                <a:spcPct val="90000"/>
              </a:lnSpc>
              <a:spcBef>
                <a:spcPts val="1200"/>
              </a:spcBef>
              <a:spcAft>
                <a:spcPts val="0"/>
              </a:spcAft>
              <a:buClr>
                <a:schemeClr val="dk1"/>
              </a:buClr>
              <a:buSzPts val="800"/>
              <a:buChar char="○"/>
              <a:defRPr sz="800"/>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47" name="Google Shape;247;p25"/>
          <p:cNvSpPr txBox="1"/>
          <p:nvPr>
            <p:ph idx="12" type="sldNum"/>
          </p:nvPr>
        </p:nvSpPr>
        <p:spPr>
          <a:xfrm>
            <a:off x="6054676" y="4800678"/>
            <a:ext cx="274200" cy="185100"/>
          </a:xfrm>
          <a:prstGeom prst="rect">
            <a:avLst/>
          </a:prstGeom>
          <a:noFill/>
          <a:ln>
            <a:noFill/>
          </a:ln>
        </p:spPr>
        <p:txBody>
          <a:bodyPr anchorCtr="0" anchor="ctr" bIns="34275" lIns="0" spcFirstLastPara="1" rIns="0"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cxnSp>
        <p:nvCxnSpPr>
          <p:cNvPr id="248" name="Google Shape;248;p25"/>
          <p:cNvCxnSpPr/>
          <p:nvPr/>
        </p:nvCxnSpPr>
        <p:spPr>
          <a:xfrm>
            <a:off x="3263346" y="4899464"/>
            <a:ext cx="2769900" cy="0"/>
          </a:xfrm>
          <a:prstGeom prst="straightConnector1">
            <a:avLst/>
          </a:prstGeom>
          <a:noFill/>
          <a:ln cap="flat" cmpd="sng" w="12700">
            <a:solidFill>
              <a:schemeClr val="dk1"/>
            </a:solidFill>
            <a:prstDash val="solid"/>
            <a:miter lim="800000"/>
            <a:headEnd len="sm" w="sm" type="none"/>
            <a:tailEnd len="sm" w="sm" type="none"/>
          </a:ln>
        </p:spPr>
      </p:cxnSp>
      <p:cxnSp>
        <p:nvCxnSpPr>
          <p:cNvPr id="249" name="Google Shape;249;p25"/>
          <p:cNvCxnSpPr/>
          <p:nvPr/>
        </p:nvCxnSpPr>
        <p:spPr>
          <a:xfrm>
            <a:off x="6350508" y="4895251"/>
            <a:ext cx="2793600" cy="420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solidFill>
          <a:schemeClr val="dk2"/>
        </a:solidFill>
      </p:bgPr>
    </p:bg>
    <p:spTree>
      <p:nvGrpSpPr>
        <p:cNvPr id="250" name="Shape 250"/>
        <p:cNvGrpSpPr/>
        <p:nvPr/>
      </p:nvGrpSpPr>
      <p:grpSpPr>
        <a:xfrm>
          <a:off x="0" y="0"/>
          <a:ext cx="0" cy="0"/>
          <a:chOff x="0" y="0"/>
          <a:chExt cx="0" cy="0"/>
        </a:xfrm>
      </p:grpSpPr>
      <p:sp>
        <p:nvSpPr>
          <p:cNvPr id="251" name="Google Shape;251;p26"/>
          <p:cNvSpPr/>
          <p:nvPr/>
        </p:nvSpPr>
        <p:spPr>
          <a:xfrm>
            <a:off x="796925" y="871059"/>
            <a:ext cx="7665900" cy="3624000"/>
          </a:xfrm>
          <a:prstGeom prst="rect">
            <a:avLst/>
          </a:prstGeom>
          <a:solidFill>
            <a:schemeClr val="accent4"/>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252" name="Google Shape;252;p26"/>
          <p:cNvSpPr/>
          <p:nvPr/>
        </p:nvSpPr>
        <p:spPr>
          <a:xfrm>
            <a:off x="643778" y="600075"/>
            <a:ext cx="7665900" cy="3714900"/>
          </a:xfrm>
          <a:prstGeom prst="rect">
            <a:avLst/>
          </a:prstGeom>
          <a:solidFill>
            <a:schemeClr val="accent5"/>
          </a:solid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Open Sans Light"/>
              <a:buNone/>
            </a:pPr>
            <a:r>
              <a:t/>
            </a:r>
            <a:endParaRPr b="0" i="0" sz="1400" u="none" cap="none" strike="noStrike">
              <a:solidFill>
                <a:schemeClr val="lt1"/>
              </a:solidFill>
              <a:latin typeface="Karla"/>
              <a:ea typeface="Karla"/>
              <a:cs typeface="Karla"/>
              <a:sym typeface="Karla"/>
            </a:endParaRPr>
          </a:p>
        </p:txBody>
      </p:sp>
      <p:sp>
        <p:nvSpPr>
          <p:cNvPr id="253" name="Google Shape;253;p26"/>
          <p:cNvSpPr txBox="1"/>
          <p:nvPr>
            <p:ph type="ctrTitle"/>
          </p:nvPr>
        </p:nvSpPr>
        <p:spPr>
          <a:xfrm>
            <a:off x="1145286" y="1426464"/>
            <a:ext cx="3655500" cy="1282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1"/>
              </a:buClr>
              <a:buSzPts val="4500"/>
              <a:buFont typeface="Century Gothic"/>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4" name="Google Shape;254;p26"/>
          <p:cNvSpPr txBox="1"/>
          <p:nvPr>
            <p:ph idx="1" type="subTitle"/>
          </p:nvPr>
        </p:nvSpPr>
        <p:spPr>
          <a:xfrm>
            <a:off x="1145286" y="2331720"/>
            <a:ext cx="2935200" cy="14127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800"/>
              </a:spcBef>
              <a:spcAft>
                <a:spcPts val="0"/>
              </a:spcAft>
              <a:buClr>
                <a:schemeClr val="dk1"/>
              </a:buClr>
              <a:buSzPts val="1200"/>
              <a:buNone/>
              <a:defRPr sz="1200"/>
            </a:lvl1pPr>
            <a:lvl2pPr lvl="1" rtl="0" algn="ctr">
              <a:lnSpc>
                <a:spcPct val="90000"/>
              </a:lnSpc>
              <a:spcBef>
                <a:spcPts val="1200"/>
              </a:spcBef>
              <a:spcAft>
                <a:spcPts val="0"/>
              </a:spcAft>
              <a:buClr>
                <a:schemeClr val="dk1"/>
              </a:buClr>
              <a:buSzPts val="1500"/>
              <a:buNone/>
              <a:defRPr sz="1500"/>
            </a:lvl2pPr>
            <a:lvl3pPr lvl="2" rtl="0" algn="ctr">
              <a:lnSpc>
                <a:spcPct val="90000"/>
              </a:lnSpc>
              <a:spcBef>
                <a:spcPts val="1200"/>
              </a:spcBef>
              <a:spcAft>
                <a:spcPts val="0"/>
              </a:spcAft>
              <a:buClr>
                <a:schemeClr val="dk1"/>
              </a:buClr>
              <a:buSzPts val="1400"/>
              <a:buNone/>
              <a:defRPr sz="1400"/>
            </a:lvl3pPr>
            <a:lvl4pPr lvl="3" rtl="0" algn="ctr">
              <a:lnSpc>
                <a:spcPct val="90000"/>
              </a:lnSpc>
              <a:spcBef>
                <a:spcPts val="1200"/>
              </a:spcBef>
              <a:spcAft>
                <a:spcPts val="0"/>
              </a:spcAft>
              <a:buClr>
                <a:schemeClr val="dk1"/>
              </a:buClr>
              <a:buSzPts val="1200"/>
              <a:buNone/>
              <a:defRPr sz="1200"/>
            </a:lvl4pPr>
            <a:lvl5pPr lvl="4" rtl="0" algn="ctr">
              <a:lnSpc>
                <a:spcPct val="90000"/>
              </a:lnSpc>
              <a:spcBef>
                <a:spcPts val="1200"/>
              </a:spcBef>
              <a:spcAft>
                <a:spcPts val="0"/>
              </a:spcAft>
              <a:buClr>
                <a:schemeClr val="dk1"/>
              </a:buClr>
              <a:buSzPts val="1200"/>
              <a:buNone/>
              <a:defRPr sz="1200"/>
            </a:lvl5pPr>
            <a:lvl6pPr lvl="5" rtl="0" algn="ctr">
              <a:lnSpc>
                <a:spcPct val="90000"/>
              </a:lnSpc>
              <a:spcBef>
                <a:spcPts val="1200"/>
              </a:spcBef>
              <a:spcAft>
                <a:spcPts val="0"/>
              </a:spcAft>
              <a:buClr>
                <a:schemeClr val="dk1"/>
              </a:buClr>
              <a:buSzPts val="1200"/>
              <a:buNone/>
              <a:defRPr sz="1200"/>
            </a:lvl6pPr>
            <a:lvl7pPr lvl="6" rtl="0" algn="ctr">
              <a:lnSpc>
                <a:spcPct val="90000"/>
              </a:lnSpc>
              <a:spcBef>
                <a:spcPts val="1200"/>
              </a:spcBef>
              <a:spcAft>
                <a:spcPts val="0"/>
              </a:spcAft>
              <a:buClr>
                <a:schemeClr val="dk1"/>
              </a:buClr>
              <a:buSzPts val="1200"/>
              <a:buNone/>
              <a:defRPr sz="1200"/>
            </a:lvl7pPr>
            <a:lvl8pPr lvl="7" rtl="0" algn="ctr">
              <a:lnSpc>
                <a:spcPct val="90000"/>
              </a:lnSpc>
              <a:spcBef>
                <a:spcPts val="1200"/>
              </a:spcBef>
              <a:spcAft>
                <a:spcPts val="0"/>
              </a:spcAft>
              <a:buClr>
                <a:schemeClr val="dk1"/>
              </a:buClr>
              <a:buSzPts val="1200"/>
              <a:buNone/>
              <a:defRPr sz="1200"/>
            </a:lvl8pPr>
            <a:lvl9pPr lvl="8" rtl="0" algn="ctr">
              <a:lnSpc>
                <a:spcPct val="90000"/>
              </a:lnSpc>
              <a:spcBef>
                <a:spcPts val="1200"/>
              </a:spcBef>
              <a:spcAft>
                <a:spcPts val="1200"/>
              </a:spcAft>
              <a:buClr>
                <a:schemeClr val="dk1"/>
              </a:buClr>
              <a:buSzPts val="1200"/>
              <a:buNone/>
              <a:defRPr sz="1200"/>
            </a:lvl9pPr>
          </a:lstStyle>
          <a:p/>
        </p:txBody>
      </p:sp>
      <p:sp>
        <p:nvSpPr>
          <p:cNvPr id="255" name="Google Shape;255;p26"/>
          <p:cNvSpPr/>
          <p:nvPr>
            <p:ph idx="2" type="pic"/>
          </p:nvPr>
        </p:nvSpPr>
        <p:spPr>
          <a:xfrm>
            <a:off x="4832611" y="609219"/>
            <a:ext cx="3477000" cy="3696600"/>
          </a:xfrm>
          <a:prstGeom prst="rect">
            <a:avLst/>
          </a:prstGeom>
          <a:noFill/>
          <a:ln cap="flat" cmpd="sng" w="25400">
            <a:solidFill>
              <a:schemeClr val="dk1"/>
            </a:solidFill>
            <a:prstDash val="solid"/>
            <a:miter lim="800000"/>
            <a:headEnd len="sm" w="sm" type="none"/>
            <a:tailEnd len="sm" w="sm" type="none"/>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Section intro title, maroon">
  <p:cSld name="Gold chapter break or bold statement gold_3_1">
    <p:bg>
      <p:bgPr>
        <a:solidFill>
          <a:schemeClr val="accent2"/>
        </a:solidFill>
      </p:bgPr>
    </p:bg>
    <p:spTree>
      <p:nvGrpSpPr>
        <p:cNvPr id="256" name="Shape 256"/>
        <p:cNvGrpSpPr/>
        <p:nvPr/>
      </p:nvGrpSpPr>
      <p:grpSpPr>
        <a:xfrm>
          <a:off x="0" y="0"/>
          <a:ext cx="0" cy="0"/>
          <a:chOff x="0" y="0"/>
          <a:chExt cx="0" cy="0"/>
        </a:xfrm>
      </p:grpSpPr>
      <p:pic>
        <p:nvPicPr>
          <p:cNvPr id="257" name="Google Shape;257;p27"/>
          <p:cNvPicPr preferRelativeResize="0"/>
          <p:nvPr/>
        </p:nvPicPr>
        <p:blipFill rotWithShape="1">
          <a:blip r:embed="rId2">
            <a:alphaModFix/>
          </a:blip>
          <a:srcRect b="0" l="0" r="0" t="0"/>
          <a:stretch/>
        </p:blipFill>
        <p:spPr>
          <a:xfrm>
            <a:off x="6620982" y="4088780"/>
            <a:ext cx="2254959" cy="797554"/>
          </a:xfrm>
          <a:prstGeom prst="rect">
            <a:avLst/>
          </a:prstGeom>
          <a:noFill/>
          <a:ln>
            <a:noFill/>
          </a:ln>
        </p:spPr>
      </p:pic>
      <p:sp>
        <p:nvSpPr>
          <p:cNvPr id="258" name="Google Shape;258;p27"/>
          <p:cNvSpPr txBox="1"/>
          <p:nvPr>
            <p:ph type="title"/>
          </p:nvPr>
        </p:nvSpPr>
        <p:spPr>
          <a:xfrm>
            <a:off x="424925" y="315900"/>
            <a:ext cx="8294400" cy="34236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rtl="0" algn="l">
              <a:lnSpc>
                <a:spcPct val="100000"/>
              </a:lnSpc>
              <a:spcBef>
                <a:spcPts val="800"/>
              </a:spcBef>
              <a:spcAft>
                <a:spcPts val="0"/>
              </a:spcAft>
              <a:buClr>
                <a:schemeClr val="dk1"/>
              </a:buClr>
              <a:buSzPts val="4800"/>
              <a:buFont typeface="Arial"/>
              <a:buNone/>
              <a:defRPr b="1" sz="4800">
                <a:solidFill>
                  <a:schemeClr val="dk1"/>
                </a:solidFill>
              </a:defRPr>
            </a:lvl2pPr>
            <a:lvl3pPr lvl="2" rtl="0" algn="l">
              <a:lnSpc>
                <a:spcPct val="100000"/>
              </a:lnSpc>
              <a:spcBef>
                <a:spcPts val="0"/>
              </a:spcBef>
              <a:spcAft>
                <a:spcPts val="0"/>
              </a:spcAft>
              <a:buClr>
                <a:schemeClr val="dk1"/>
              </a:buClr>
              <a:buSzPts val="4800"/>
              <a:buFont typeface="Arial"/>
              <a:buNone/>
              <a:defRPr b="1" sz="4800">
                <a:solidFill>
                  <a:schemeClr val="dk1"/>
                </a:solidFill>
              </a:defRPr>
            </a:lvl3pPr>
            <a:lvl4pPr lvl="3" rtl="0" algn="l">
              <a:lnSpc>
                <a:spcPct val="100000"/>
              </a:lnSpc>
              <a:spcBef>
                <a:spcPts val="0"/>
              </a:spcBef>
              <a:spcAft>
                <a:spcPts val="0"/>
              </a:spcAft>
              <a:buClr>
                <a:schemeClr val="dk1"/>
              </a:buClr>
              <a:buSzPts val="4800"/>
              <a:buFont typeface="Arial"/>
              <a:buNone/>
              <a:defRPr b="1" sz="4800">
                <a:solidFill>
                  <a:schemeClr val="dk1"/>
                </a:solidFill>
              </a:defRPr>
            </a:lvl4pPr>
            <a:lvl5pPr lvl="4" rtl="0" algn="l">
              <a:lnSpc>
                <a:spcPct val="100000"/>
              </a:lnSpc>
              <a:spcBef>
                <a:spcPts val="0"/>
              </a:spcBef>
              <a:spcAft>
                <a:spcPts val="0"/>
              </a:spcAft>
              <a:buClr>
                <a:schemeClr val="dk1"/>
              </a:buClr>
              <a:buSzPts val="4800"/>
              <a:buFont typeface="Arial"/>
              <a:buNone/>
              <a:defRPr b="1" sz="4800">
                <a:solidFill>
                  <a:schemeClr val="dk1"/>
                </a:solidFill>
              </a:defRPr>
            </a:lvl5pPr>
            <a:lvl6pPr lvl="5" rtl="0" algn="l">
              <a:lnSpc>
                <a:spcPct val="100000"/>
              </a:lnSpc>
              <a:spcBef>
                <a:spcPts val="0"/>
              </a:spcBef>
              <a:spcAft>
                <a:spcPts val="0"/>
              </a:spcAft>
              <a:buClr>
                <a:schemeClr val="dk1"/>
              </a:buClr>
              <a:buSzPts val="4800"/>
              <a:buFont typeface="Arial"/>
              <a:buNone/>
              <a:defRPr b="1" sz="4800">
                <a:solidFill>
                  <a:schemeClr val="dk1"/>
                </a:solidFill>
              </a:defRPr>
            </a:lvl6pPr>
            <a:lvl7pPr lvl="6" rtl="0" algn="l">
              <a:lnSpc>
                <a:spcPct val="100000"/>
              </a:lnSpc>
              <a:spcBef>
                <a:spcPts val="0"/>
              </a:spcBef>
              <a:spcAft>
                <a:spcPts val="0"/>
              </a:spcAft>
              <a:buClr>
                <a:schemeClr val="dk1"/>
              </a:buClr>
              <a:buSzPts val="4800"/>
              <a:buFont typeface="Arial"/>
              <a:buNone/>
              <a:defRPr b="1" sz="4800">
                <a:solidFill>
                  <a:schemeClr val="dk1"/>
                </a:solidFill>
              </a:defRPr>
            </a:lvl7pPr>
            <a:lvl8pPr lvl="7" rtl="0" algn="l">
              <a:lnSpc>
                <a:spcPct val="100000"/>
              </a:lnSpc>
              <a:spcBef>
                <a:spcPts val="0"/>
              </a:spcBef>
              <a:spcAft>
                <a:spcPts val="0"/>
              </a:spcAft>
              <a:buClr>
                <a:schemeClr val="dk1"/>
              </a:buClr>
              <a:buSzPts val="4800"/>
              <a:buFont typeface="Arial"/>
              <a:buNone/>
              <a:defRPr b="1" sz="4800">
                <a:solidFill>
                  <a:schemeClr val="dk1"/>
                </a:solidFill>
              </a:defRPr>
            </a:lvl8pPr>
            <a:lvl9pPr lvl="8" rtl="0" algn="l">
              <a:lnSpc>
                <a:spcPct val="100000"/>
              </a:lnSpc>
              <a:spcBef>
                <a:spcPts val="0"/>
              </a:spcBef>
              <a:spcAft>
                <a:spcPts val="0"/>
              </a:spcAft>
              <a:buClr>
                <a:schemeClr val="dk1"/>
              </a:buClr>
              <a:buSzPts val="4800"/>
              <a:buFont typeface="Arial"/>
              <a:buNone/>
              <a:defRPr b="1" sz="4800">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4.png"/><Relationship Id="rId10"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20.png"/><Relationship Id="rId7" Type="http://schemas.openxmlformats.org/officeDocument/2006/relationships/image" Target="../media/image23.png"/><Relationship Id="rId8"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hyperlink" Target="http://drive.google.com/file/d/1e5NiNQ--aukkix528owTxjNKJvVJhOlT/view"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42.png"/><Relationship Id="rId9" Type="http://schemas.openxmlformats.org/officeDocument/2006/relationships/image" Target="../media/image49.png"/><Relationship Id="rId5" Type="http://schemas.openxmlformats.org/officeDocument/2006/relationships/image" Target="../media/image37.png"/><Relationship Id="rId6" Type="http://schemas.openxmlformats.org/officeDocument/2006/relationships/image" Target="../media/image43.png"/><Relationship Id="rId7" Type="http://schemas.openxmlformats.org/officeDocument/2006/relationships/image" Target="../media/image38.png"/><Relationship Id="rId8" Type="http://schemas.openxmlformats.org/officeDocument/2006/relationships/image" Target="../media/image40.png"/><Relationship Id="rId11" Type="http://schemas.openxmlformats.org/officeDocument/2006/relationships/image" Target="../media/image41.png"/><Relationship Id="rId10" Type="http://schemas.openxmlformats.org/officeDocument/2006/relationships/image" Target="../media/image45.png"/><Relationship Id="rId13" Type="http://schemas.openxmlformats.org/officeDocument/2006/relationships/image" Target="../media/image44.png"/><Relationship Id="rId12" Type="http://schemas.openxmlformats.org/officeDocument/2006/relationships/image" Target="../media/image39.png"/><Relationship Id="rId1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52.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8"/>
          <p:cNvSpPr txBox="1"/>
          <p:nvPr>
            <p:ph type="title"/>
          </p:nvPr>
        </p:nvSpPr>
        <p:spPr>
          <a:xfrm>
            <a:off x="424925" y="315900"/>
            <a:ext cx="8294400" cy="4512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4500"/>
              <a:buFont typeface="Century Gothic"/>
              <a:buNone/>
            </a:pPr>
            <a:r>
              <a:t/>
            </a:r>
            <a:endParaRPr sz="4500"/>
          </a:p>
          <a:p>
            <a:pPr indent="0" lvl="0" marL="0" rtl="0" algn="l">
              <a:spcBef>
                <a:spcPts val="0"/>
              </a:spcBef>
              <a:spcAft>
                <a:spcPts val="0"/>
              </a:spcAft>
              <a:buClr>
                <a:schemeClr val="dk1"/>
              </a:buClr>
              <a:buSzPts val="4500"/>
              <a:buFont typeface="Century Gothic"/>
              <a:buNone/>
            </a:pPr>
            <a:r>
              <a:t/>
            </a:r>
            <a:endParaRPr sz="4500"/>
          </a:p>
          <a:p>
            <a:pPr indent="0" lvl="0" marL="0" rtl="0" algn="l">
              <a:spcBef>
                <a:spcPts val="0"/>
              </a:spcBef>
              <a:spcAft>
                <a:spcPts val="0"/>
              </a:spcAft>
              <a:buClr>
                <a:schemeClr val="dk1"/>
              </a:buClr>
              <a:buSzPts val="4500"/>
              <a:buFont typeface="Century Gothic"/>
              <a:buNone/>
            </a:pPr>
            <a:r>
              <a:t/>
            </a:r>
            <a:endParaRPr sz="4500"/>
          </a:p>
          <a:p>
            <a:pPr indent="0" lvl="0" marL="0" rtl="0" algn="l">
              <a:spcBef>
                <a:spcPts val="0"/>
              </a:spcBef>
              <a:spcAft>
                <a:spcPts val="0"/>
              </a:spcAft>
              <a:buClr>
                <a:schemeClr val="dk1"/>
              </a:buClr>
              <a:buSzPts val="4500"/>
              <a:buFont typeface="Century Gothic"/>
              <a:buNone/>
            </a:pPr>
            <a:r>
              <a:t/>
            </a:r>
            <a:endParaRPr sz="4500"/>
          </a:p>
          <a:p>
            <a:pPr indent="0" lvl="0" marL="0" rtl="0" algn="l">
              <a:spcBef>
                <a:spcPts val="0"/>
              </a:spcBef>
              <a:spcAft>
                <a:spcPts val="0"/>
              </a:spcAft>
              <a:buClr>
                <a:schemeClr val="dk1"/>
              </a:buClr>
              <a:buSzPts val="4500"/>
              <a:buFont typeface="Century Gothic"/>
              <a:buNone/>
            </a:pPr>
            <a:r>
              <a:t/>
            </a:r>
            <a:endParaRPr sz="4500"/>
          </a:p>
          <a:p>
            <a:pPr indent="0" lvl="0" marL="0" rtl="0" algn="l">
              <a:spcBef>
                <a:spcPts val="0"/>
              </a:spcBef>
              <a:spcAft>
                <a:spcPts val="0"/>
              </a:spcAft>
              <a:buClr>
                <a:schemeClr val="dk1"/>
              </a:buClr>
              <a:buSzPts val="4500"/>
              <a:buFont typeface="Century Gothic"/>
              <a:buNone/>
            </a:pPr>
            <a:r>
              <a:t/>
            </a:r>
            <a:endParaRPr sz="4500"/>
          </a:p>
          <a:p>
            <a:pPr indent="0" lvl="0" marL="0" rtl="0" algn="l">
              <a:spcBef>
                <a:spcPts val="0"/>
              </a:spcBef>
              <a:spcAft>
                <a:spcPts val="0"/>
              </a:spcAft>
              <a:buClr>
                <a:schemeClr val="dk1"/>
              </a:buClr>
              <a:buSzPts val="4500"/>
              <a:buFont typeface="Century Gothic"/>
              <a:buNone/>
            </a:pPr>
            <a:r>
              <a:t/>
            </a:r>
            <a:endParaRPr sz="4500"/>
          </a:p>
          <a:p>
            <a:pPr indent="0" lvl="0" marL="0" rtl="0" algn="l">
              <a:lnSpc>
                <a:spcPct val="100000"/>
              </a:lnSpc>
              <a:spcBef>
                <a:spcPts val="0"/>
              </a:spcBef>
              <a:spcAft>
                <a:spcPts val="0"/>
              </a:spcAft>
              <a:buNone/>
            </a:pPr>
            <a:r>
              <a:rPr lang="en" sz="2000"/>
              <a:t>Team Members</a:t>
            </a:r>
            <a:endParaRPr sz="2000"/>
          </a:p>
          <a:p>
            <a:pPr indent="0" lvl="0" marL="0" rtl="0" algn="l">
              <a:lnSpc>
                <a:spcPct val="100000"/>
              </a:lnSpc>
              <a:spcBef>
                <a:spcPts val="0"/>
              </a:spcBef>
              <a:spcAft>
                <a:spcPts val="0"/>
              </a:spcAft>
              <a:buNone/>
            </a:pPr>
            <a:r>
              <a:t/>
            </a:r>
            <a:endParaRPr sz="2000"/>
          </a:p>
          <a:p>
            <a:pPr indent="0" lvl="0" marL="0" rtl="0" algn="l">
              <a:lnSpc>
                <a:spcPct val="100000"/>
              </a:lnSpc>
              <a:spcBef>
                <a:spcPts val="0"/>
              </a:spcBef>
              <a:spcAft>
                <a:spcPts val="0"/>
              </a:spcAft>
              <a:buNone/>
            </a:pPr>
            <a:r>
              <a:rPr b="0" lang="en" sz="2000"/>
              <a:t>Seema Hegde</a:t>
            </a:r>
            <a:endParaRPr b="0" sz="2000"/>
          </a:p>
          <a:p>
            <a:pPr indent="0" lvl="0" marL="0" rtl="0" algn="l">
              <a:lnSpc>
                <a:spcPct val="100000"/>
              </a:lnSpc>
              <a:spcBef>
                <a:spcPts val="0"/>
              </a:spcBef>
              <a:spcAft>
                <a:spcPts val="0"/>
              </a:spcAft>
              <a:buNone/>
            </a:pPr>
            <a:r>
              <a:rPr b="0" lang="en" sz="2000"/>
              <a:t>Dharmi Mehta</a:t>
            </a:r>
            <a:endParaRPr b="0" sz="2000"/>
          </a:p>
          <a:p>
            <a:pPr indent="0" lvl="0" marL="0" rtl="0" algn="l">
              <a:lnSpc>
                <a:spcPct val="100000"/>
              </a:lnSpc>
              <a:spcBef>
                <a:spcPts val="0"/>
              </a:spcBef>
              <a:spcAft>
                <a:spcPts val="0"/>
              </a:spcAft>
              <a:buNone/>
            </a:pPr>
            <a:r>
              <a:rPr b="0" lang="en" sz="1950">
                <a:latin typeface="Roboto"/>
                <a:ea typeface="Roboto"/>
                <a:cs typeface="Roboto"/>
                <a:sym typeface="Roboto"/>
              </a:rPr>
              <a:t>Thanyaporn Techangam</a:t>
            </a:r>
            <a:endParaRPr b="0" sz="2000"/>
          </a:p>
          <a:p>
            <a:pPr indent="0" lvl="0" marL="38100" rtl="0" algn="l">
              <a:lnSpc>
                <a:spcPct val="120000"/>
              </a:lnSpc>
              <a:spcBef>
                <a:spcPts val="0"/>
              </a:spcBef>
              <a:spcAft>
                <a:spcPts val="0"/>
              </a:spcAft>
              <a:buClr>
                <a:schemeClr val="dk1"/>
              </a:buClr>
              <a:buSzPts val="1500"/>
              <a:buFont typeface="Arial"/>
              <a:buNone/>
            </a:pPr>
            <a:r>
              <a:t/>
            </a:r>
            <a:endParaRPr b="0" sz="1400"/>
          </a:p>
          <a:p>
            <a:pPr indent="0" lvl="0" marL="0" marR="0" rtl="0" algn="l">
              <a:lnSpc>
                <a:spcPct val="90000"/>
              </a:lnSpc>
              <a:spcBef>
                <a:spcPts val="0"/>
              </a:spcBef>
              <a:spcAft>
                <a:spcPts val="0"/>
              </a:spcAft>
              <a:buClr>
                <a:schemeClr val="lt1"/>
              </a:buClr>
              <a:buSzPts val="4800"/>
              <a:buFont typeface="Arial"/>
              <a:buNone/>
            </a:pPr>
            <a:br>
              <a:rPr b="0" lang="en"/>
            </a:br>
            <a:br>
              <a:rPr lang="en"/>
            </a:br>
            <a:endParaRPr/>
          </a:p>
        </p:txBody>
      </p:sp>
      <p:sp>
        <p:nvSpPr>
          <p:cNvPr id="264" name="Google Shape;264;p28"/>
          <p:cNvSpPr txBox="1"/>
          <p:nvPr/>
        </p:nvSpPr>
        <p:spPr>
          <a:xfrm>
            <a:off x="424925" y="625800"/>
            <a:ext cx="5715000" cy="1431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500"/>
              <a:buFont typeface="Century Gothic"/>
              <a:buNone/>
            </a:pPr>
            <a:r>
              <a:rPr b="1" lang="en" sz="4500">
                <a:solidFill>
                  <a:schemeClr val="lt1"/>
                </a:solidFill>
              </a:rPr>
              <a:t>Team: 22893</a:t>
            </a:r>
            <a:endParaRPr b="1" sz="4500">
              <a:solidFill>
                <a:schemeClr val="lt1"/>
              </a:solidFill>
            </a:endParaRPr>
          </a:p>
          <a:p>
            <a:pPr indent="0" lvl="0" marL="0" rtl="0" algn="l">
              <a:lnSpc>
                <a:spcPct val="90000"/>
              </a:lnSpc>
              <a:spcBef>
                <a:spcPts val="0"/>
              </a:spcBef>
              <a:spcAft>
                <a:spcPts val="0"/>
              </a:spcAft>
              <a:buClr>
                <a:schemeClr val="dk1"/>
              </a:buClr>
              <a:buSzPts val="4500"/>
              <a:buFont typeface="Century Gothic"/>
              <a:buNone/>
            </a:pPr>
            <a:r>
              <a:rPr b="1" lang="en" sz="4500">
                <a:solidFill>
                  <a:schemeClr val="lt1"/>
                </a:solidFill>
              </a:rPr>
              <a:t>Phoenix Suns</a:t>
            </a:r>
            <a:endParaRPr>
              <a:highlight>
                <a:schemeClr val="accent6"/>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7"/>
          <p:cNvSpPr txBox="1"/>
          <p:nvPr>
            <p:ph type="title"/>
          </p:nvPr>
        </p:nvSpPr>
        <p:spPr>
          <a:xfrm>
            <a:off x="2000250" y="1371598"/>
            <a:ext cx="5001900" cy="1796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entury Gothic"/>
              <a:buNone/>
            </a:pPr>
            <a:r>
              <a:rPr b="1" lang="en"/>
              <a:t>Response variable (y) is the distance, the further the better!</a:t>
            </a:r>
            <a:endParaRPr b="1"/>
          </a:p>
        </p:txBody>
      </p:sp>
      <p:sp>
        <p:nvSpPr>
          <p:cNvPr id="380" name="Google Shape;380;p37"/>
          <p:cNvSpPr txBox="1"/>
          <p:nvPr>
            <p:ph idx="1" type="body"/>
          </p:nvPr>
        </p:nvSpPr>
        <p:spPr>
          <a:xfrm>
            <a:off x="770906" y="606827"/>
            <a:ext cx="1349400" cy="1546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1200"/>
              </a:spcAft>
              <a:buClr>
                <a:schemeClr val="dk2"/>
              </a:buClr>
              <a:buSzPts val="18800"/>
              <a:buNone/>
            </a:pPr>
            <a:r>
              <a:rPr lang="en"/>
              <a:t>“</a:t>
            </a:r>
            <a:endParaRPr/>
          </a:p>
        </p:txBody>
      </p:sp>
      <p:sp>
        <p:nvSpPr>
          <p:cNvPr id="381" name="Google Shape;381;p37"/>
          <p:cNvSpPr txBox="1"/>
          <p:nvPr>
            <p:ph idx="2" type="body"/>
          </p:nvPr>
        </p:nvSpPr>
        <p:spPr>
          <a:xfrm>
            <a:off x="2120300" y="3047998"/>
            <a:ext cx="3956400" cy="9525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1200"/>
              </a:spcAft>
              <a:buClr>
                <a:schemeClr val="dk1"/>
              </a:buClr>
              <a:buSzPts val="1500"/>
              <a:buNone/>
            </a:pPr>
            <a:r>
              <a:rPr lang="en">
                <a:solidFill>
                  <a:schemeClr val="dk1"/>
                </a:solidFill>
              </a:rPr>
              <a:t>We measured the distance travelled by the car from the ramp to the point where it came to a standstill.</a:t>
            </a:r>
            <a:endParaRPr>
              <a:solidFill>
                <a:schemeClr val="dk1"/>
              </a:solidFill>
            </a:endParaRPr>
          </a:p>
        </p:txBody>
      </p:sp>
      <p:sp>
        <p:nvSpPr>
          <p:cNvPr id="382" name="Google Shape;382;p37"/>
          <p:cNvSpPr txBox="1"/>
          <p:nvPr>
            <p:ph idx="3" type="body"/>
          </p:nvPr>
        </p:nvSpPr>
        <p:spPr>
          <a:xfrm>
            <a:off x="6960870" y="2967954"/>
            <a:ext cx="1349400" cy="1546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1200"/>
              </a:spcAft>
              <a:buClr>
                <a:schemeClr val="dk2"/>
              </a:buClr>
              <a:buSzPts val="18800"/>
              <a:buNone/>
            </a:pPr>
            <a:r>
              <a:rPr lang="en"/>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8"/>
          <p:cNvSpPr txBox="1"/>
          <p:nvPr>
            <p:ph type="title"/>
          </p:nvPr>
        </p:nvSpPr>
        <p:spPr>
          <a:xfrm>
            <a:off x="854989" y="280473"/>
            <a:ext cx="7434000" cy="500100"/>
          </a:xfrm>
          <a:prstGeom prst="rect">
            <a:avLst/>
          </a:prstGeom>
          <a:noFill/>
          <a:ln>
            <a:noFill/>
          </a:ln>
        </p:spPr>
        <p:txBody>
          <a:bodyPr anchorCtr="0" anchor="t" bIns="34275" lIns="68575" spcFirstLastPara="1" rIns="68575" wrap="square" tIns="34275">
            <a:spAutoFit/>
          </a:bodyPr>
          <a:lstStyle/>
          <a:p>
            <a:pPr indent="0" lvl="0" marL="0" rtl="0" algn="ctr">
              <a:lnSpc>
                <a:spcPct val="100000"/>
              </a:lnSpc>
              <a:spcBef>
                <a:spcPts val="0"/>
              </a:spcBef>
              <a:spcAft>
                <a:spcPts val="0"/>
              </a:spcAft>
              <a:buClr>
                <a:schemeClr val="lt1"/>
              </a:buClr>
              <a:buSzPts val="4500"/>
              <a:buFont typeface="Century Gothic"/>
              <a:buNone/>
            </a:pPr>
            <a:r>
              <a:rPr b="1" lang="en"/>
              <a:t>Factors chosen &amp; Description</a:t>
            </a:r>
            <a:endParaRPr b="1"/>
          </a:p>
        </p:txBody>
      </p:sp>
      <p:sp>
        <p:nvSpPr>
          <p:cNvPr id="388" name="Google Shape;388;p38"/>
          <p:cNvSpPr txBox="1"/>
          <p:nvPr>
            <p:ph idx="1" type="body"/>
          </p:nvPr>
        </p:nvSpPr>
        <p:spPr>
          <a:xfrm>
            <a:off x="455450" y="1000825"/>
            <a:ext cx="1790700" cy="30354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783075">
            <a:noAutofit/>
          </a:bodyPr>
          <a:lstStyle/>
          <a:p>
            <a:pPr indent="0" lvl="0" marL="0" rtl="0" algn="ctr">
              <a:lnSpc>
                <a:spcPct val="90000"/>
              </a:lnSpc>
              <a:spcBef>
                <a:spcPts val="0"/>
              </a:spcBef>
              <a:spcAft>
                <a:spcPts val="0"/>
              </a:spcAft>
              <a:buClr>
                <a:schemeClr val="dk1"/>
              </a:buClr>
              <a:buSzPts val="1500"/>
              <a:buFont typeface="Arial"/>
              <a:buNone/>
            </a:pPr>
            <a:br>
              <a:rPr b="1" lang="en" sz="1400">
                <a:solidFill>
                  <a:schemeClr val="dk1"/>
                </a:solidFill>
              </a:rPr>
            </a:br>
            <a:endParaRPr b="1" sz="1400">
              <a:solidFill>
                <a:schemeClr val="dk1"/>
              </a:solidFill>
            </a:endParaRPr>
          </a:p>
          <a:p>
            <a:pPr indent="0" lvl="0" marL="0" rtl="0" algn="ctr">
              <a:lnSpc>
                <a:spcPct val="90000"/>
              </a:lnSpc>
              <a:spcBef>
                <a:spcPts val="1200"/>
              </a:spcBef>
              <a:spcAft>
                <a:spcPts val="1200"/>
              </a:spcAft>
              <a:buClr>
                <a:schemeClr val="dk1"/>
              </a:buClr>
              <a:buSzPts val="1500"/>
              <a:buFont typeface="Arial"/>
              <a:buNone/>
            </a:pPr>
            <a:br>
              <a:rPr b="1" lang="en" sz="1400">
                <a:solidFill>
                  <a:schemeClr val="dk1"/>
                </a:solidFill>
              </a:rPr>
            </a:br>
            <a:r>
              <a:rPr b="1" lang="en" sz="1400">
                <a:solidFill>
                  <a:schemeClr val="dk1"/>
                </a:solidFill>
              </a:rPr>
              <a:t>A. Wheel size</a:t>
            </a:r>
            <a:endParaRPr b="1" sz="1400">
              <a:solidFill>
                <a:schemeClr val="dk1"/>
              </a:solidFill>
            </a:endParaRPr>
          </a:p>
        </p:txBody>
      </p:sp>
      <p:sp>
        <p:nvSpPr>
          <p:cNvPr id="389" name="Google Shape;389;p38"/>
          <p:cNvSpPr txBox="1"/>
          <p:nvPr>
            <p:ph idx="3" type="body"/>
          </p:nvPr>
        </p:nvSpPr>
        <p:spPr>
          <a:xfrm>
            <a:off x="435165" y="3711110"/>
            <a:ext cx="1885800" cy="2538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1200"/>
              </a:spcAft>
              <a:buClr>
                <a:schemeClr val="dk1"/>
              </a:buClr>
              <a:buSzPts val="1200"/>
              <a:buNone/>
            </a:pPr>
            <a:r>
              <a:rPr lang="en">
                <a:solidFill>
                  <a:schemeClr val="dk1"/>
                </a:solidFill>
              </a:rPr>
              <a:t>Big (1) vs Small (-1)</a:t>
            </a:r>
            <a:endParaRPr>
              <a:solidFill>
                <a:schemeClr val="dk1"/>
              </a:solidFill>
            </a:endParaRPr>
          </a:p>
        </p:txBody>
      </p:sp>
      <p:sp>
        <p:nvSpPr>
          <p:cNvPr id="390" name="Google Shape;390;p38"/>
          <p:cNvSpPr txBox="1"/>
          <p:nvPr>
            <p:ph idx="4" type="body"/>
          </p:nvPr>
        </p:nvSpPr>
        <p:spPr>
          <a:xfrm>
            <a:off x="2320975" y="1009675"/>
            <a:ext cx="2188200" cy="3035400"/>
          </a:xfrm>
          <a:prstGeom prst="rect">
            <a:avLst/>
          </a:prstGeom>
          <a:solidFill>
            <a:schemeClr val="accent5"/>
          </a:solidFill>
          <a:ln cap="flat" cmpd="sng" w="25400">
            <a:solidFill>
              <a:schemeClr val="dk1"/>
            </a:solidFill>
            <a:prstDash val="solid"/>
            <a:round/>
            <a:headEnd len="sm" w="sm" type="none"/>
            <a:tailEnd len="sm" w="sm" type="none"/>
          </a:ln>
        </p:spPr>
        <p:txBody>
          <a:bodyPr anchorCtr="0" anchor="t" bIns="34275" lIns="68575" spcFirstLastPara="1" rIns="68575" wrap="square" tIns="1783075">
            <a:noAutofit/>
          </a:bodyPr>
          <a:lstStyle/>
          <a:p>
            <a:pPr indent="0" lvl="0" marL="0" rtl="0" algn="ctr">
              <a:spcBef>
                <a:spcPts val="0"/>
              </a:spcBef>
              <a:spcAft>
                <a:spcPts val="0"/>
              </a:spcAft>
              <a:buClr>
                <a:schemeClr val="dk1"/>
              </a:buClr>
              <a:buSzPts val="1100"/>
              <a:buFont typeface="Arial"/>
              <a:buNone/>
            </a:pPr>
            <a:r>
              <a:t/>
            </a:r>
            <a:endParaRPr b="1" sz="1400">
              <a:solidFill>
                <a:schemeClr val="dk1"/>
              </a:solidFill>
            </a:endParaRPr>
          </a:p>
          <a:p>
            <a:pPr indent="0" lvl="0" marL="0" rtl="0" algn="ctr">
              <a:spcBef>
                <a:spcPts val="1200"/>
              </a:spcBef>
              <a:spcAft>
                <a:spcPts val="0"/>
              </a:spcAft>
              <a:buClr>
                <a:schemeClr val="dk1"/>
              </a:buClr>
              <a:buSzPts val="1100"/>
              <a:buFont typeface="Arial"/>
              <a:buNone/>
            </a:pPr>
            <a:r>
              <a:t/>
            </a:r>
            <a:endParaRPr b="1" sz="1400">
              <a:solidFill>
                <a:schemeClr val="dk1"/>
              </a:solidFill>
            </a:endParaRPr>
          </a:p>
          <a:p>
            <a:pPr indent="0" lvl="0" marL="0" rtl="0" algn="ctr">
              <a:spcBef>
                <a:spcPts val="1200"/>
              </a:spcBef>
              <a:spcAft>
                <a:spcPts val="0"/>
              </a:spcAft>
              <a:buClr>
                <a:schemeClr val="dk1"/>
              </a:buClr>
              <a:buSzPts val="1100"/>
              <a:buFont typeface="Arial"/>
              <a:buNone/>
            </a:pPr>
            <a:r>
              <a:rPr b="1" lang="en" sz="1400">
                <a:solidFill>
                  <a:schemeClr val="dk1"/>
                </a:solidFill>
              </a:rPr>
              <a:t>B. Number of Wheels</a:t>
            </a:r>
            <a:endParaRPr sz="1400">
              <a:solidFill>
                <a:schemeClr val="dk1"/>
              </a:solidFill>
              <a:latin typeface="Arial"/>
              <a:ea typeface="Arial"/>
              <a:cs typeface="Arial"/>
              <a:sym typeface="Arial"/>
            </a:endParaRPr>
          </a:p>
          <a:p>
            <a:pPr indent="0" lvl="0" marL="0" marR="0" rtl="0" algn="l">
              <a:lnSpc>
                <a:spcPct val="90000"/>
              </a:lnSpc>
              <a:spcBef>
                <a:spcPts val="1200"/>
              </a:spcBef>
              <a:spcAft>
                <a:spcPts val="1200"/>
              </a:spcAft>
              <a:buClr>
                <a:schemeClr val="dk1"/>
              </a:buClr>
              <a:buSzPts val="1500"/>
              <a:buFont typeface="Arial"/>
              <a:buNone/>
            </a:pPr>
            <a:r>
              <a:t/>
            </a:r>
            <a:endParaRPr b="1" sz="1400">
              <a:solidFill>
                <a:schemeClr val="dk1"/>
              </a:solidFill>
            </a:endParaRPr>
          </a:p>
        </p:txBody>
      </p:sp>
      <p:sp>
        <p:nvSpPr>
          <p:cNvPr id="391" name="Google Shape;391;p38"/>
          <p:cNvSpPr txBox="1"/>
          <p:nvPr>
            <p:ph idx="9" type="body"/>
          </p:nvPr>
        </p:nvSpPr>
        <p:spPr>
          <a:xfrm>
            <a:off x="4697730" y="3634910"/>
            <a:ext cx="1885800" cy="2538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1200"/>
              </a:spcAft>
              <a:buClr>
                <a:schemeClr val="dk1"/>
              </a:buClr>
              <a:buSzPts val="1200"/>
              <a:buNone/>
            </a:pPr>
            <a:r>
              <a:rPr lang="en"/>
              <a:t>Chief Operations Officer</a:t>
            </a:r>
            <a:endParaRPr/>
          </a:p>
        </p:txBody>
      </p:sp>
      <p:sp>
        <p:nvSpPr>
          <p:cNvPr id="392" name="Google Shape;392;p38"/>
          <p:cNvSpPr txBox="1"/>
          <p:nvPr>
            <p:ph idx="15" type="body"/>
          </p:nvPr>
        </p:nvSpPr>
        <p:spPr>
          <a:xfrm>
            <a:off x="6830568" y="3634910"/>
            <a:ext cx="1885800" cy="2538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1200"/>
              </a:spcAft>
              <a:buClr>
                <a:schemeClr val="dk1"/>
              </a:buClr>
              <a:buSzPts val="1200"/>
              <a:buNone/>
            </a:pPr>
            <a:r>
              <a:rPr lang="en"/>
              <a:t>VP Marketing</a:t>
            </a:r>
            <a:endParaRPr/>
          </a:p>
        </p:txBody>
      </p:sp>
      <p:sp>
        <p:nvSpPr>
          <p:cNvPr id="393" name="Google Shape;393;p38"/>
          <p:cNvSpPr/>
          <p:nvPr/>
        </p:nvSpPr>
        <p:spPr>
          <a:xfrm>
            <a:off x="4607450" y="1009675"/>
            <a:ext cx="2015700" cy="3017700"/>
          </a:xfrm>
          <a:prstGeom prst="rect">
            <a:avLst/>
          </a:pr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8"/>
          <p:cNvSpPr txBox="1"/>
          <p:nvPr/>
        </p:nvSpPr>
        <p:spPr>
          <a:xfrm>
            <a:off x="4572000" y="3214600"/>
            <a:ext cx="20988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1200"/>
              </a:spcAft>
              <a:buClr>
                <a:schemeClr val="dk1"/>
              </a:buClr>
              <a:buSzPts val="1500"/>
              <a:buFont typeface="Arial"/>
              <a:buNone/>
            </a:pPr>
            <a:r>
              <a:rPr b="1" lang="en"/>
              <a:t>C. Aerodynamic distribution</a:t>
            </a:r>
            <a:endParaRPr b="1"/>
          </a:p>
        </p:txBody>
      </p:sp>
      <p:sp>
        <p:nvSpPr>
          <p:cNvPr id="395" name="Google Shape;395;p38"/>
          <p:cNvSpPr/>
          <p:nvPr/>
        </p:nvSpPr>
        <p:spPr>
          <a:xfrm>
            <a:off x="6752525" y="1009675"/>
            <a:ext cx="2015700" cy="3017700"/>
          </a:xfrm>
          <a:prstGeom prst="rect">
            <a:avLst/>
          </a:pr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8"/>
          <p:cNvSpPr txBox="1"/>
          <p:nvPr/>
        </p:nvSpPr>
        <p:spPr>
          <a:xfrm>
            <a:off x="6792100" y="33008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D. Wheelbase</a:t>
            </a:r>
            <a:endParaRPr b="1"/>
          </a:p>
        </p:txBody>
      </p:sp>
      <p:sp>
        <p:nvSpPr>
          <p:cNvPr id="397" name="Google Shape;397;p38"/>
          <p:cNvSpPr txBox="1"/>
          <p:nvPr>
            <p:ph idx="3" type="body"/>
          </p:nvPr>
        </p:nvSpPr>
        <p:spPr>
          <a:xfrm>
            <a:off x="2559478" y="3711110"/>
            <a:ext cx="1885800" cy="2538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1200"/>
              </a:spcAft>
              <a:buClr>
                <a:schemeClr val="dk1"/>
              </a:buClr>
              <a:buSzPts val="1200"/>
              <a:buNone/>
            </a:pPr>
            <a:r>
              <a:rPr lang="en">
                <a:solidFill>
                  <a:schemeClr val="dk1"/>
                </a:solidFill>
              </a:rPr>
              <a:t>6</a:t>
            </a:r>
            <a:r>
              <a:rPr lang="en">
                <a:solidFill>
                  <a:schemeClr val="dk1"/>
                </a:solidFill>
              </a:rPr>
              <a:t> (1) vs 4 (-1)</a:t>
            </a:r>
            <a:endParaRPr>
              <a:solidFill>
                <a:schemeClr val="dk1"/>
              </a:solidFill>
            </a:endParaRPr>
          </a:p>
        </p:txBody>
      </p:sp>
      <p:sp>
        <p:nvSpPr>
          <p:cNvPr id="398" name="Google Shape;398;p38"/>
          <p:cNvSpPr txBox="1"/>
          <p:nvPr>
            <p:ph idx="3" type="body"/>
          </p:nvPr>
        </p:nvSpPr>
        <p:spPr>
          <a:xfrm>
            <a:off x="4768553" y="3711110"/>
            <a:ext cx="1885800" cy="2538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1200"/>
              </a:spcAft>
              <a:buClr>
                <a:schemeClr val="dk1"/>
              </a:buClr>
              <a:buSzPts val="1200"/>
              <a:buNone/>
            </a:pPr>
            <a:r>
              <a:rPr lang="en">
                <a:solidFill>
                  <a:schemeClr val="dk1"/>
                </a:solidFill>
              </a:rPr>
              <a:t>Yes </a:t>
            </a:r>
            <a:r>
              <a:rPr lang="en">
                <a:solidFill>
                  <a:schemeClr val="dk1"/>
                </a:solidFill>
              </a:rPr>
              <a:t>(1) vs No(-1)</a:t>
            </a:r>
            <a:endParaRPr>
              <a:solidFill>
                <a:schemeClr val="dk1"/>
              </a:solidFill>
            </a:endParaRPr>
          </a:p>
        </p:txBody>
      </p:sp>
      <p:sp>
        <p:nvSpPr>
          <p:cNvPr id="399" name="Google Shape;399;p38"/>
          <p:cNvSpPr txBox="1"/>
          <p:nvPr>
            <p:ph idx="3" type="body"/>
          </p:nvPr>
        </p:nvSpPr>
        <p:spPr>
          <a:xfrm>
            <a:off x="6617600" y="3564700"/>
            <a:ext cx="2304000" cy="400200"/>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1200"/>
              </a:spcAft>
              <a:buClr>
                <a:schemeClr val="dk1"/>
              </a:buClr>
              <a:buSzPts val="1200"/>
              <a:buNone/>
            </a:pPr>
            <a:r>
              <a:rPr lang="en">
                <a:solidFill>
                  <a:schemeClr val="dk1"/>
                </a:solidFill>
              </a:rPr>
              <a:t>6.5” Long </a:t>
            </a:r>
            <a:r>
              <a:rPr lang="en">
                <a:solidFill>
                  <a:schemeClr val="dk1"/>
                </a:solidFill>
              </a:rPr>
              <a:t>(1) vs</a:t>
            </a:r>
            <a:br>
              <a:rPr lang="en">
                <a:solidFill>
                  <a:schemeClr val="dk1"/>
                </a:solidFill>
              </a:rPr>
            </a:br>
            <a:r>
              <a:rPr lang="en">
                <a:solidFill>
                  <a:schemeClr val="dk1"/>
                </a:solidFill>
              </a:rPr>
              <a:t> 5.5” Short(-1)</a:t>
            </a:r>
            <a:endParaRPr>
              <a:solidFill>
                <a:schemeClr val="dk1"/>
              </a:solidFill>
            </a:endParaRPr>
          </a:p>
        </p:txBody>
      </p:sp>
      <p:pic>
        <p:nvPicPr>
          <p:cNvPr id="400" name="Google Shape;400;p38"/>
          <p:cNvPicPr preferRelativeResize="0"/>
          <p:nvPr/>
        </p:nvPicPr>
        <p:blipFill>
          <a:blip r:embed="rId3">
            <a:alphaModFix/>
          </a:blip>
          <a:stretch>
            <a:fillRect/>
          </a:stretch>
        </p:blipFill>
        <p:spPr>
          <a:xfrm>
            <a:off x="906693" y="1524898"/>
            <a:ext cx="830869" cy="761100"/>
          </a:xfrm>
          <a:prstGeom prst="rect">
            <a:avLst/>
          </a:prstGeom>
          <a:noFill/>
          <a:ln cap="flat" cmpd="sng" w="28575">
            <a:solidFill>
              <a:schemeClr val="dk1"/>
            </a:solidFill>
            <a:prstDash val="solid"/>
            <a:round/>
            <a:headEnd len="sm" w="sm" type="none"/>
            <a:tailEnd len="sm" w="sm" type="none"/>
          </a:ln>
        </p:spPr>
      </p:pic>
      <p:pic>
        <p:nvPicPr>
          <p:cNvPr id="401" name="Google Shape;401;p38"/>
          <p:cNvPicPr preferRelativeResize="0"/>
          <p:nvPr/>
        </p:nvPicPr>
        <p:blipFill>
          <a:blip r:embed="rId4">
            <a:alphaModFix/>
          </a:blip>
          <a:stretch>
            <a:fillRect/>
          </a:stretch>
        </p:blipFill>
        <p:spPr>
          <a:xfrm>
            <a:off x="927150" y="2453490"/>
            <a:ext cx="789946" cy="761100"/>
          </a:xfrm>
          <a:prstGeom prst="rect">
            <a:avLst/>
          </a:prstGeom>
          <a:noFill/>
          <a:ln cap="flat" cmpd="sng" w="28575">
            <a:solidFill>
              <a:schemeClr val="dk1"/>
            </a:solidFill>
            <a:prstDash val="solid"/>
            <a:round/>
            <a:headEnd len="sm" w="sm" type="none"/>
            <a:tailEnd len="sm" w="sm" type="none"/>
          </a:ln>
        </p:spPr>
      </p:pic>
      <p:sp>
        <p:nvSpPr>
          <p:cNvPr id="402" name="Google Shape;402;p38"/>
          <p:cNvSpPr/>
          <p:nvPr/>
        </p:nvSpPr>
        <p:spPr>
          <a:xfrm>
            <a:off x="4697725" y="4243125"/>
            <a:ext cx="1790700" cy="400200"/>
          </a:xfrm>
          <a:prstGeom prst="wedgeRectCallout">
            <a:avLst>
              <a:gd fmla="val -19816" name="adj1"/>
              <a:gd fmla="val -9688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Add weight in front of the car or not</a:t>
            </a:r>
            <a:endParaRPr b="1" sz="1200"/>
          </a:p>
        </p:txBody>
      </p:sp>
      <p:sp>
        <p:nvSpPr>
          <p:cNvPr id="403" name="Google Shape;403;p38"/>
          <p:cNvSpPr/>
          <p:nvPr/>
        </p:nvSpPr>
        <p:spPr>
          <a:xfrm>
            <a:off x="6945625" y="4243125"/>
            <a:ext cx="1822500" cy="339000"/>
          </a:xfrm>
          <a:prstGeom prst="wedgeRectCallout">
            <a:avLst>
              <a:gd fmla="val 31364" name="adj1"/>
              <a:gd fmla="val -10567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Increase length of car</a:t>
            </a:r>
            <a:r>
              <a:rPr b="1" lang="en" sz="1300"/>
              <a:t> </a:t>
            </a:r>
            <a:endParaRPr b="1" sz="1300"/>
          </a:p>
        </p:txBody>
      </p:sp>
      <p:pic>
        <p:nvPicPr>
          <p:cNvPr id="404" name="Google Shape;404;p38"/>
          <p:cNvPicPr preferRelativeResize="0"/>
          <p:nvPr/>
        </p:nvPicPr>
        <p:blipFill>
          <a:blip r:embed="rId5">
            <a:alphaModFix/>
          </a:blip>
          <a:stretch>
            <a:fillRect/>
          </a:stretch>
        </p:blipFill>
        <p:spPr>
          <a:xfrm>
            <a:off x="2413602" y="1100450"/>
            <a:ext cx="976275" cy="2063200"/>
          </a:xfrm>
          <a:prstGeom prst="rect">
            <a:avLst/>
          </a:prstGeom>
          <a:noFill/>
          <a:ln cap="flat" cmpd="sng" w="28575">
            <a:solidFill>
              <a:schemeClr val="dk1"/>
            </a:solidFill>
            <a:prstDash val="solid"/>
            <a:round/>
            <a:headEnd len="sm" w="sm" type="none"/>
            <a:tailEnd len="sm" w="sm" type="none"/>
          </a:ln>
        </p:spPr>
      </p:pic>
      <p:pic>
        <p:nvPicPr>
          <p:cNvPr id="405" name="Google Shape;405;p38"/>
          <p:cNvPicPr preferRelativeResize="0"/>
          <p:nvPr/>
        </p:nvPicPr>
        <p:blipFill>
          <a:blip r:embed="rId6">
            <a:alphaModFix/>
          </a:blip>
          <a:stretch>
            <a:fillRect/>
          </a:stretch>
        </p:blipFill>
        <p:spPr>
          <a:xfrm>
            <a:off x="3466750" y="1100450"/>
            <a:ext cx="899258" cy="2063200"/>
          </a:xfrm>
          <a:prstGeom prst="rect">
            <a:avLst/>
          </a:prstGeom>
          <a:noFill/>
          <a:ln cap="flat" cmpd="sng" w="28575">
            <a:solidFill>
              <a:schemeClr val="dk1"/>
            </a:solidFill>
            <a:prstDash val="solid"/>
            <a:round/>
            <a:headEnd len="sm" w="sm" type="none"/>
            <a:tailEnd len="sm" w="sm" type="none"/>
          </a:ln>
        </p:spPr>
      </p:pic>
      <p:pic>
        <p:nvPicPr>
          <p:cNvPr id="406" name="Google Shape;406;p38"/>
          <p:cNvPicPr preferRelativeResize="0"/>
          <p:nvPr/>
        </p:nvPicPr>
        <p:blipFill>
          <a:blip r:embed="rId7">
            <a:alphaModFix/>
          </a:blip>
          <a:stretch>
            <a:fillRect/>
          </a:stretch>
        </p:blipFill>
        <p:spPr>
          <a:xfrm>
            <a:off x="4726000" y="2239150"/>
            <a:ext cx="1790800" cy="806484"/>
          </a:xfrm>
          <a:prstGeom prst="rect">
            <a:avLst/>
          </a:prstGeom>
          <a:noFill/>
          <a:ln cap="flat" cmpd="sng" w="28575">
            <a:solidFill>
              <a:schemeClr val="dk1"/>
            </a:solidFill>
            <a:prstDash val="solid"/>
            <a:round/>
            <a:headEnd len="sm" w="sm" type="none"/>
            <a:tailEnd len="sm" w="sm" type="none"/>
          </a:ln>
        </p:spPr>
      </p:pic>
      <p:pic>
        <p:nvPicPr>
          <p:cNvPr id="407" name="Google Shape;407;p38"/>
          <p:cNvPicPr preferRelativeResize="0"/>
          <p:nvPr/>
        </p:nvPicPr>
        <p:blipFill>
          <a:blip r:embed="rId8">
            <a:alphaModFix/>
          </a:blip>
          <a:stretch>
            <a:fillRect/>
          </a:stretch>
        </p:blipFill>
        <p:spPr>
          <a:xfrm>
            <a:off x="4726001" y="1183598"/>
            <a:ext cx="1790800" cy="851143"/>
          </a:xfrm>
          <a:prstGeom prst="rect">
            <a:avLst/>
          </a:prstGeom>
          <a:noFill/>
          <a:ln cap="flat" cmpd="sng" w="28575">
            <a:solidFill>
              <a:schemeClr val="dk1"/>
            </a:solidFill>
            <a:prstDash val="solid"/>
            <a:round/>
            <a:headEnd len="sm" w="sm" type="none"/>
            <a:tailEnd len="sm" w="sm" type="none"/>
          </a:ln>
        </p:spPr>
      </p:pic>
      <p:pic>
        <p:nvPicPr>
          <p:cNvPr id="408" name="Google Shape;408;p38"/>
          <p:cNvPicPr preferRelativeResize="0"/>
          <p:nvPr/>
        </p:nvPicPr>
        <p:blipFill>
          <a:blip r:embed="rId9">
            <a:alphaModFix/>
          </a:blip>
          <a:stretch>
            <a:fillRect/>
          </a:stretch>
        </p:blipFill>
        <p:spPr>
          <a:xfrm>
            <a:off x="6864600" y="1100450"/>
            <a:ext cx="1790800" cy="1121874"/>
          </a:xfrm>
          <a:prstGeom prst="rect">
            <a:avLst/>
          </a:prstGeom>
          <a:noFill/>
          <a:ln cap="flat" cmpd="sng" w="28575">
            <a:solidFill>
              <a:schemeClr val="dk1"/>
            </a:solidFill>
            <a:prstDash val="solid"/>
            <a:round/>
            <a:headEnd len="sm" w="sm" type="none"/>
            <a:tailEnd len="sm" w="sm" type="none"/>
          </a:ln>
        </p:spPr>
      </p:pic>
      <p:pic>
        <p:nvPicPr>
          <p:cNvPr id="409" name="Google Shape;409;p38"/>
          <p:cNvPicPr preferRelativeResize="0"/>
          <p:nvPr/>
        </p:nvPicPr>
        <p:blipFill>
          <a:blip r:embed="rId10">
            <a:alphaModFix/>
          </a:blip>
          <a:stretch>
            <a:fillRect/>
          </a:stretch>
        </p:blipFill>
        <p:spPr>
          <a:xfrm>
            <a:off x="6864600" y="2300600"/>
            <a:ext cx="1790799" cy="10669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9"/>
          <p:cNvSpPr txBox="1"/>
          <p:nvPr>
            <p:ph type="title"/>
          </p:nvPr>
        </p:nvSpPr>
        <p:spPr>
          <a:xfrm>
            <a:off x="622514" y="932423"/>
            <a:ext cx="7434000" cy="561900"/>
          </a:xfrm>
          <a:prstGeom prst="rect">
            <a:avLst/>
          </a:prstGeom>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chemeClr val="dk1"/>
              </a:buClr>
              <a:buSzPts val="1100"/>
              <a:buFont typeface="Arial"/>
              <a:buNone/>
            </a:pPr>
            <a:r>
              <a:rPr b="1" lang="en" sz="3200">
                <a:solidFill>
                  <a:schemeClr val="dk1"/>
                </a:solidFill>
              </a:rPr>
              <a:t>T</a:t>
            </a:r>
            <a:r>
              <a:rPr b="1" lang="en" sz="3200">
                <a:solidFill>
                  <a:schemeClr val="dk1"/>
                </a:solidFill>
              </a:rPr>
              <a:t>hought process behind factor selection </a:t>
            </a:r>
            <a:endParaRPr b="1" sz="4400"/>
          </a:p>
        </p:txBody>
      </p:sp>
      <p:sp>
        <p:nvSpPr>
          <p:cNvPr id="415" name="Google Shape;415;p39"/>
          <p:cNvSpPr txBox="1"/>
          <p:nvPr>
            <p:ph idx="6" type="body"/>
          </p:nvPr>
        </p:nvSpPr>
        <p:spPr>
          <a:xfrm>
            <a:off x="2686200" y="1971378"/>
            <a:ext cx="1885800" cy="1498500"/>
          </a:xfrm>
          <a:prstGeom prst="rect">
            <a:avLst/>
          </a:prstGeom>
        </p:spPr>
        <p:txBody>
          <a:bodyPr anchorCtr="0" anchor="t" bIns="34275" lIns="68575" spcFirstLastPara="1" rIns="68575" wrap="square" tIns="34275">
            <a:noAutofit/>
          </a:bodyPr>
          <a:lstStyle/>
          <a:p>
            <a:pPr indent="0" lvl="0" marL="0" rtl="0" algn="l">
              <a:spcBef>
                <a:spcPts val="0"/>
              </a:spcBef>
              <a:spcAft>
                <a:spcPts val="1200"/>
              </a:spcAft>
              <a:buNone/>
            </a:pPr>
            <a:r>
              <a:rPr lang="en" sz="1400">
                <a:solidFill>
                  <a:schemeClr val="dk1"/>
                </a:solidFill>
              </a:rPr>
              <a:t>Adding another pair of </a:t>
            </a:r>
            <a:r>
              <a:rPr lang="en" sz="1400">
                <a:solidFill>
                  <a:schemeClr val="dk1"/>
                </a:solidFill>
              </a:rPr>
              <a:t>wheels</a:t>
            </a:r>
            <a:r>
              <a:rPr lang="en" sz="1400">
                <a:solidFill>
                  <a:schemeClr val="dk1"/>
                </a:solidFill>
              </a:rPr>
              <a:t> adds to the weight that pulls the car down to increase speed and eventually distance travelled </a:t>
            </a:r>
            <a:endParaRPr sz="1400">
              <a:solidFill>
                <a:schemeClr val="dk1"/>
              </a:solidFill>
            </a:endParaRPr>
          </a:p>
        </p:txBody>
      </p:sp>
      <p:sp>
        <p:nvSpPr>
          <p:cNvPr id="416" name="Google Shape;416;p39"/>
          <p:cNvSpPr txBox="1"/>
          <p:nvPr>
            <p:ph idx="9" type="body"/>
          </p:nvPr>
        </p:nvSpPr>
        <p:spPr>
          <a:xfrm>
            <a:off x="4820200" y="1971334"/>
            <a:ext cx="1885800" cy="1345500"/>
          </a:xfrm>
          <a:prstGeom prst="rect">
            <a:avLst/>
          </a:prstGeom>
        </p:spPr>
        <p:txBody>
          <a:bodyPr anchorCtr="0" anchor="t" bIns="34275" lIns="68575" spcFirstLastPara="1" rIns="68575" wrap="square" tIns="34275">
            <a:noAutofit/>
          </a:bodyPr>
          <a:lstStyle/>
          <a:p>
            <a:pPr indent="0" lvl="0" marL="0" rtl="0" algn="l">
              <a:spcBef>
                <a:spcPts val="0"/>
              </a:spcBef>
              <a:spcAft>
                <a:spcPts val="1200"/>
              </a:spcAft>
              <a:buNone/>
            </a:pPr>
            <a:r>
              <a:rPr lang="en" sz="1400">
                <a:solidFill>
                  <a:schemeClr val="dk1"/>
                </a:solidFill>
              </a:rPr>
              <a:t>Weight distribution, even in a normal car the heaviest part containing the engine is present in the front end  </a:t>
            </a:r>
            <a:endParaRPr sz="1400">
              <a:solidFill>
                <a:schemeClr val="dk1"/>
              </a:solidFill>
            </a:endParaRPr>
          </a:p>
        </p:txBody>
      </p:sp>
      <p:sp>
        <p:nvSpPr>
          <p:cNvPr id="417" name="Google Shape;417;p39"/>
          <p:cNvSpPr txBox="1"/>
          <p:nvPr>
            <p:ph idx="15" type="body"/>
          </p:nvPr>
        </p:nvSpPr>
        <p:spPr>
          <a:xfrm>
            <a:off x="6954200" y="1920352"/>
            <a:ext cx="1885800" cy="1498500"/>
          </a:xfrm>
          <a:prstGeom prst="rect">
            <a:avLst/>
          </a:prstGeom>
        </p:spPr>
        <p:txBody>
          <a:bodyPr anchorCtr="0" anchor="t" bIns="34275" lIns="68575" spcFirstLastPara="1" rIns="68575" wrap="square" tIns="34275">
            <a:noAutofit/>
          </a:bodyPr>
          <a:lstStyle/>
          <a:p>
            <a:pPr indent="0" lvl="0" marL="0" rtl="0" algn="l">
              <a:spcBef>
                <a:spcPts val="0"/>
              </a:spcBef>
              <a:spcAft>
                <a:spcPts val="1200"/>
              </a:spcAft>
              <a:buNone/>
            </a:pPr>
            <a:r>
              <a:rPr lang="en" sz="1400">
                <a:solidFill>
                  <a:schemeClr val="dk1"/>
                </a:solidFill>
              </a:rPr>
              <a:t>Wheelbase contributes to the stability of the car. Longer the length of the car, more stable at higher speed</a:t>
            </a:r>
            <a:endParaRPr sz="1400">
              <a:solidFill>
                <a:schemeClr val="dk1"/>
              </a:solidFill>
            </a:endParaRPr>
          </a:p>
        </p:txBody>
      </p:sp>
      <p:sp>
        <p:nvSpPr>
          <p:cNvPr id="418" name="Google Shape;418;p39"/>
          <p:cNvSpPr txBox="1"/>
          <p:nvPr/>
        </p:nvSpPr>
        <p:spPr>
          <a:xfrm>
            <a:off x="622525" y="1867575"/>
            <a:ext cx="1695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wheel size could have an impact on the speed , assumption is that bigger wheels will help gain top speed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0"/>
          <p:cNvSpPr txBox="1"/>
          <p:nvPr>
            <p:ph type="title"/>
          </p:nvPr>
        </p:nvSpPr>
        <p:spPr>
          <a:xfrm>
            <a:off x="95250" y="612650"/>
            <a:ext cx="8877300" cy="531000"/>
          </a:xfrm>
          <a:prstGeom prst="rect">
            <a:avLst/>
          </a:prstGeom>
        </p:spPr>
        <p:txBody>
          <a:bodyPr anchorCtr="0" anchor="t" bIns="34275" lIns="68575" spcFirstLastPara="1" rIns="68575" wrap="square" tIns="34275">
            <a:spAutoFit/>
          </a:bodyPr>
          <a:lstStyle/>
          <a:p>
            <a:pPr indent="0" lvl="0" marL="0" rtl="0" algn="ctr">
              <a:spcBef>
                <a:spcPts val="0"/>
              </a:spcBef>
              <a:spcAft>
                <a:spcPts val="0"/>
              </a:spcAft>
              <a:buNone/>
            </a:pPr>
            <a:r>
              <a:rPr b="1" lang="en" sz="3000"/>
              <a:t>How to block Noise (uncontrollable variables)</a:t>
            </a:r>
            <a:endParaRPr b="1" sz="3000"/>
          </a:p>
        </p:txBody>
      </p:sp>
      <p:sp>
        <p:nvSpPr>
          <p:cNvPr id="424" name="Google Shape;424;p40"/>
          <p:cNvSpPr txBox="1"/>
          <p:nvPr>
            <p:ph idx="1" type="body"/>
          </p:nvPr>
        </p:nvSpPr>
        <p:spPr>
          <a:xfrm>
            <a:off x="514350" y="1467612"/>
            <a:ext cx="2434500" cy="2990100"/>
          </a:xfrm>
          <a:prstGeom prst="rect">
            <a:avLst/>
          </a:prstGeom>
        </p:spPr>
        <p:txBody>
          <a:bodyPr anchorCtr="0" anchor="t" bIns="34275" lIns="240025" spcFirstLastPara="1" rIns="68575" wrap="square" tIns="377175">
            <a:noAutofit/>
          </a:bodyPr>
          <a:lstStyle/>
          <a:p>
            <a:pPr indent="0" lvl="0" marL="0" rtl="0" algn="l">
              <a:spcBef>
                <a:spcPts val="800"/>
              </a:spcBef>
              <a:spcAft>
                <a:spcPts val="1200"/>
              </a:spcAft>
              <a:buNone/>
            </a:pPr>
            <a:r>
              <a:rPr b="1" lang="en">
                <a:solidFill>
                  <a:schemeClr val="dk1"/>
                </a:solidFill>
              </a:rPr>
              <a:t>                 1.</a:t>
            </a:r>
            <a:endParaRPr b="1">
              <a:solidFill>
                <a:schemeClr val="dk1"/>
              </a:solidFill>
            </a:endParaRPr>
          </a:p>
        </p:txBody>
      </p:sp>
      <p:sp>
        <p:nvSpPr>
          <p:cNvPr id="425" name="Google Shape;425;p40"/>
          <p:cNvSpPr txBox="1"/>
          <p:nvPr>
            <p:ph idx="2" type="body"/>
          </p:nvPr>
        </p:nvSpPr>
        <p:spPr>
          <a:xfrm>
            <a:off x="654326" y="2070850"/>
            <a:ext cx="2256300" cy="2088900"/>
          </a:xfrm>
          <a:prstGeom prst="rect">
            <a:avLst/>
          </a:prstGeom>
        </p:spPr>
        <p:txBody>
          <a:bodyPr anchorCtr="0" anchor="t" bIns="34275" lIns="68575" spcFirstLastPara="1" rIns="68575" wrap="square" tIns="34275">
            <a:noAutofit/>
          </a:bodyPr>
          <a:lstStyle/>
          <a:p>
            <a:pPr indent="0" lvl="0" marL="0" rtl="0" algn="l">
              <a:spcBef>
                <a:spcPts val="0"/>
              </a:spcBef>
              <a:spcAft>
                <a:spcPts val="1200"/>
              </a:spcAft>
              <a:buNone/>
            </a:pPr>
            <a:r>
              <a:rPr lang="en" sz="1500">
                <a:solidFill>
                  <a:schemeClr val="dk1"/>
                </a:solidFill>
              </a:rPr>
              <a:t>Testing</a:t>
            </a:r>
            <a:r>
              <a:rPr lang="en" sz="1500">
                <a:solidFill>
                  <a:schemeClr val="dk1"/>
                </a:solidFill>
              </a:rPr>
              <a:t> on the table instead of the floor which increased </a:t>
            </a:r>
            <a:r>
              <a:rPr lang="en" sz="1500">
                <a:solidFill>
                  <a:schemeClr val="dk1"/>
                </a:solidFill>
              </a:rPr>
              <a:t>the friction due to the carpet. This uncontrollable input was affecting the response variable (r</a:t>
            </a:r>
            <a:r>
              <a:rPr lang="en" sz="1500">
                <a:solidFill>
                  <a:schemeClr val="dk1"/>
                </a:solidFill>
              </a:rPr>
              <a:t>esulting in shorter distance)</a:t>
            </a:r>
            <a:endParaRPr sz="1500">
              <a:solidFill>
                <a:schemeClr val="dk1"/>
              </a:solidFill>
            </a:endParaRPr>
          </a:p>
        </p:txBody>
      </p:sp>
      <p:sp>
        <p:nvSpPr>
          <p:cNvPr id="426" name="Google Shape;426;p40"/>
          <p:cNvSpPr txBox="1"/>
          <p:nvPr>
            <p:ph idx="3" type="body"/>
          </p:nvPr>
        </p:nvSpPr>
        <p:spPr>
          <a:xfrm>
            <a:off x="3360420" y="1467612"/>
            <a:ext cx="2434500" cy="2990100"/>
          </a:xfrm>
          <a:prstGeom prst="rect">
            <a:avLst/>
          </a:prstGeom>
        </p:spPr>
        <p:txBody>
          <a:bodyPr anchorCtr="0" anchor="t" bIns="34275" lIns="240025" spcFirstLastPara="1" rIns="68575" wrap="square" tIns="377175">
            <a:noAutofit/>
          </a:bodyPr>
          <a:lstStyle/>
          <a:p>
            <a:pPr indent="0" lvl="0" marL="0" rtl="0" algn="l">
              <a:spcBef>
                <a:spcPts val="800"/>
              </a:spcBef>
              <a:spcAft>
                <a:spcPts val="1200"/>
              </a:spcAft>
              <a:buNone/>
            </a:pPr>
            <a:r>
              <a:rPr b="1" lang="en">
                <a:solidFill>
                  <a:schemeClr val="dk1"/>
                </a:solidFill>
              </a:rPr>
              <a:t>                 2.</a:t>
            </a:r>
            <a:endParaRPr b="1">
              <a:solidFill>
                <a:schemeClr val="dk1"/>
              </a:solidFill>
            </a:endParaRPr>
          </a:p>
        </p:txBody>
      </p:sp>
      <p:sp>
        <p:nvSpPr>
          <p:cNvPr id="427" name="Google Shape;427;p40"/>
          <p:cNvSpPr txBox="1"/>
          <p:nvPr>
            <p:ph idx="4" type="body"/>
          </p:nvPr>
        </p:nvSpPr>
        <p:spPr>
          <a:xfrm>
            <a:off x="3462501" y="2070850"/>
            <a:ext cx="2256300" cy="2088900"/>
          </a:xfrm>
          <a:prstGeom prst="rect">
            <a:avLst/>
          </a:prstGeom>
        </p:spPr>
        <p:txBody>
          <a:bodyPr anchorCtr="0" anchor="t" bIns="34275" lIns="68575" spcFirstLastPara="1" rIns="68575" wrap="square" tIns="34275">
            <a:noAutofit/>
          </a:bodyPr>
          <a:lstStyle/>
          <a:p>
            <a:pPr indent="0" lvl="0" marL="0" rtl="0" algn="l">
              <a:spcBef>
                <a:spcPts val="0"/>
              </a:spcBef>
              <a:spcAft>
                <a:spcPts val="1200"/>
              </a:spcAft>
              <a:buNone/>
            </a:pPr>
            <a:r>
              <a:rPr lang="en" sz="1500">
                <a:solidFill>
                  <a:schemeClr val="dk1"/>
                </a:solidFill>
              </a:rPr>
              <a:t>Testing in a closed environment (like a meeting room) as the factors like air flow can be controlled as opposed to</a:t>
            </a:r>
            <a:r>
              <a:rPr lang="en" sz="1500">
                <a:solidFill>
                  <a:schemeClr val="dk1"/>
                </a:solidFill>
              </a:rPr>
              <a:t> the outside where the impact of wind sabotages our ramp</a:t>
            </a:r>
            <a:r>
              <a:rPr lang="en" sz="1500">
                <a:solidFill>
                  <a:schemeClr val="dk1"/>
                </a:solidFill>
              </a:rPr>
              <a:t> / the distance travelled.</a:t>
            </a:r>
            <a:endParaRPr sz="1500">
              <a:solidFill>
                <a:schemeClr val="dk1"/>
              </a:solidFill>
            </a:endParaRPr>
          </a:p>
        </p:txBody>
      </p:sp>
      <p:sp>
        <p:nvSpPr>
          <p:cNvPr id="428" name="Google Shape;428;p40"/>
          <p:cNvSpPr txBox="1"/>
          <p:nvPr>
            <p:ph idx="5" type="body"/>
          </p:nvPr>
        </p:nvSpPr>
        <p:spPr>
          <a:xfrm>
            <a:off x="6185916" y="1467612"/>
            <a:ext cx="2434500" cy="2990100"/>
          </a:xfrm>
          <a:prstGeom prst="rect">
            <a:avLst/>
          </a:prstGeom>
        </p:spPr>
        <p:txBody>
          <a:bodyPr anchorCtr="0" anchor="t" bIns="34275" lIns="240025" spcFirstLastPara="1" rIns="68575" wrap="square" tIns="377175">
            <a:noAutofit/>
          </a:bodyPr>
          <a:lstStyle/>
          <a:p>
            <a:pPr indent="0" lvl="0" marL="0" rtl="0" algn="ctr">
              <a:spcBef>
                <a:spcPts val="800"/>
              </a:spcBef>
              <a:spcAft>
                <a:spcPts val="1200"/>
              </a:spcAft>
              <a:buNone/>
            </a:pPr>
            <a:r>
              <a:rPr b="1" lang="en">
                <a:solidFill>
                  <a:schemeClr val="dk1"/>
                </a:solidFill>
              </a:rPr>
              <a:t>3.</a:t>
            </a:r>
            <a:endParaRPr b="1">
              <a:solidFill>
                <a:schemeClr val="dk1"/>
              </a:solidFill>
            </a:endParaRPr>
          </a:p>
        </p:txBody>
      </p:sp>
      <p:sp>
        <p:nvSpPr>
          <p:cNvPr id="429" name="Google Shape;429;p40"/>
          <p:cNvSpPr txBox="1"/>
          <p:nvPr>
            <p:ph idx="6" type="body"/>
          </p:nvPr>
        </p:nvSpPr>
        <p:spPr>
          <a:xfrm>
            <a:off x="6320925" y="2208275"/>
            <a:ext cx="2434500" cy="2088900"/>
          </a:xfrm>
          <a:prstGeom prst="rect">
            <a:avLst/>
          </a:prstGeom>
        </p:spPr>
        <p:txBody>
          <a:bodyPr anchorCtr="0" anchor="t" bIns="34275" lIns="68575" spcFirstLastPara="1" rIns="68575" wrap="square" tIns="34275">
            <a:noAutofit/>
          </a:bodyPr>
          <a:lstStyle/>
          <a:p>
            <a:pPr indent="0" lvl="0" marL="0" rtl="0" algn="l">
              <a:spcBef>
                <a:spcPts val="0"/>
              </a:spcBef>
              <a:spcAft>
                <a:spcPts val="1200"/>
              </a:spcAft>
              <a:buNone/>
            </a:pPr>
            <a:r>
              <a:rPr lang="en" sz="1500">
                <a:solidFill>
                  <a:schemeClr val="dk1"/>
                </a:solidFill>
              </a:rPr>
              <a:t>To keep the ramp and </a:t>
            </a:r>
            <a:br>
              <a:rPr lang="en" sz="1500">
                <a:solidFill>
                  <a:schemeClr val="dk1"/>
                </a:solidFill>
              </a:rPr>
            </a:br>
            <a:r>
              <a:rPr lang="en" sz="1500">
                <a:solidFill>
                  <a:schemeClr val="dk1"/>
                </a:solidFill>
              </a:rPr>
              <a:t>the angle ( 30 degrees ) </a:t>
            </a:r>
            <a:br>
              <a:rPr lang="en" sz="1500">
                <a:solidFill>
                  <a:schemeClr val="dk1"/>
                </a:solidFill>
              </a:rPr>
            </a:br>
            <a:r>
              <a:rPr lang="en" sz="1500">
                <a:solidFill>
                  <a:schemeClr val="dk1"/>
                </a:solidFill>
              </a:rPr>
              <a:t>intact, </a:t>
            </a:r>
            <a:r>
              <a:rPr lang="en" sz="1500">
                <a:solidFill>
                  <a:schemeClr val="dk1"/>
                </a:solidFill>
              </a:rPr>
              <a:t>attach</a:t>
            </a:r>
            <a:r>
              <a:rPr lang="en" sz="1500">
                <a:solidFill>
                  <a:schemeClr val="dk1"/>
                </a:solidFill>
              </a:rPr>
              <a:t> the ramp </a:t>
            </a:r>
            <a:br>
              <a:rPr lang="en" sz="1500">
                <a:solidFill>
                  <a:schemeClr val="dk1"/>
                </a:solidFill>
              </a:rPr>
            </a:br>
            <a:r>
              <a:rPr lang="en" sz="1500">
                <a:solidFill>
                  <a:schemeClr val="dk1"/>
                </a:solidFill>
              </a:rPr>
              <a:t>to a surface by tape. This will prevent </a:t>
            </a:r>
            <a:r>
              <a:rPr lang="en" sz="1400">
                <a:solidFill>
                  <a:schemeClr val="dk1"/>
                </a:solidFill>
              </a:rPr>
              <a:t>unbalanced ramp to help stabilized out the results.</a:t>
            </a:r>
            <a:endParaRPr sz="15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1"/>
          <p:cNvSpPr/>
          <p:nvPr/>
        </p:nvSpPr>
        <p:spPr>
          <a:xfrm>
            <a:off x="590550" y="1276350"/>
            <a:ext cx="8077200" cy="2571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5" name="Google Shape;435;p41"/>
          <p:cNvPicPr preferRelativeResize="0"/>
          <p:nvPr/>
        </p:nvPicPr>
        <p:blipFill>
          <a:blip r:embed="rId3">
            <a:alphaModFix/>
          </a:blip>
          <a:stretch>
            <a:fillRect/>
          </a:stretch>
        </p:blipFill>
        <p:spPr>
          <a:xfrm>
            <a:off x="1200150" y="604854"/>
            <a:ext cx="6648450" cy="3878250"/>
          </a:xfrm>
          <a:prstGeom prst="rect">
            <a:avLst/>
          </a:prstGeom>
          <a:noFill/>
          <a:ln>
            <a:noFill/>
          </a:ln>
        </p:spPr>
      </p:pic>
      <p:sp>
        <p:nvSpPr>
          <p:cNvPr id="436" name="Google Shape;436;p41"/>
          <p:cNvSpPr/>
          <p:nvPr/>
        </p:nvSpPr>
        <p:spPr>
          <a:xfrm>
            <a:off x="3505200" y="1028850"/>
            <a:ext cx="4667400" cy="35811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1"/>
          <p:cNvSpPr/>
          <p:nvPr/>
        </p:nvSpPr>
        <p:spPr>
          <a:xfrm>
            <a:off x="1009650" y="3702200"/>
            <a:ext cx="2171700" cy="7809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2"/>
          <p:cNvSpPr txBox="1"/>
          <p:nvPr>
            <p:ph type="title"/>
          </p:nvPr>
        </p:nvSpPr>
        <p:spPr>
          <a:xfrm>
            <a:off x="209550" y="1157475"/>
            <a:ext cx="2765400" cy="31053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4500"/>
              <a:buFont typeface="Century Gothic"/>
              <a:buNone/>
            </a:pPr>
            <a:r>
              <a:rPr b="1" lang="en" sz="3100"/>
              <a:t>Steps </a:t>
            </a:r>
            <a:endParaRPr b="1" sz="3100"/>
          </a:p>
          <a:p>
            <a:pPr indent="0" lvl="0" marL="0" rtl="0" algn="l">
              <a:lnSpc>
                <a:spcPct val="100000"/>
              </a:lnSpc>
              <a:spcBef>
                <a:spcPts val="0"/>
              </a:spcBef>
              <a:spcAft>
                <a:spcPts val="0"/>
              </a:spcAft>
              <a:buClr>
                <a:schemeClr val="dk1"/>
              </a:buClr>
              <a:buSzPts val="4500"/>
              <a:buFont typeface="Century Gothic"/>
              <a:buNone/>
            </a:pPr>
            <a:r>
              <a:rPr b="1" lang="en" sz="3100"/>
              <a:t>to Design our experiment </a:t>
            </a:r>
            <a:endParaRPr b="1" sz="3100"/>
          </a:p>
        </p:txBody>
      </p:sp>
      <p:pic>
        <p:nvPicPr>
          <p:cNvPr descr="blueprint icon" id="443" name="Google Shape;443;p42"/>
          <p:cNvPicPr preferRelativeResize="0"/>
          <p:nvPr>
            <p:ph idx="2" type="pic"/>
          </p:nvPr>
        </p:nvPicPr>
        <p:blipFill rotWithShape="1">
          <a:blip r:embed="rId3">
            <a:alphaModFix/>
          </a:blip>
          <a:srcRect b="0" l="0" r="0" t="0"/>
          <a:stretch/>
        </p:blipFill>
        <p:spPr>
          <a:xfrm>
            <a:off x="3341643" y="350921"/>
            <a:ext cx="480060" cy="480060"/>
          </a:xfrm>
          <a:prstGeom prst="rect">
            <a:avLst/>
          </a:prstGeom>
          <a:noFill/>
          <a:ln>
            <a:noFill/>
          </a:ln>
        </p:spPr>
      </p:pic>
      <p:sp>
        <p:nvSpPr>
          <p:cNvPr id="444" name="Google Shape;444;p42"/>
          <p:cNvSpPr txBox="1"/>
          <p:nvPr>
            <p:ph idx="1" type="body"/>
          </p:nvPr>
        </p:nvSpPr>
        <p:spPr>
          <a:xfrm>
            <a:off x="4327400" y="342900"/>
            <a:ext cx="4340400" cy="480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1200"/>
              </a:spcAft>
              <a:buClr>
                <a:schemeClr val="dk1"/>
              </a:buClr>
              <a:buSzPts val="1500"/>
              <a:buNone/>
            </a:pPr>
            <a:r>
              <a:rPr lang="en">
                <a:solidFill>
                  <a:schemeClr val="dk1"/>
                </a:solidFill>
              </a:rPr>
              <a:t>Plan and </a:t>
            </a:r>
            <a:r>
              <a:rPr lang="en">
                <a:solidFill>
                  <a:schemeClr val="dk1"/>
                </a:solidFill>
              </a:rPr>
              <a:t>Collect Data (all distance from 24 runs)</a:t>
            </a:r>
            <a:endParaRPr>
              <a:solidFill>
                <a:schemeClr val="dk1"/>
              </a:solidFill>
            </a:endParaRPr>
          </a:p>
        </p:txBody>
      </p:sp>
      <p:sp>
        <p:nvSpPr>
          <p:cNvPr id="445" name="Google Shape;445;p42"/>
          <p:cNvSpPr txBox="1"/>
          <p:nvPr>
            <p:ph idx="5" type="body"/>
          </p:nvPr>
        </p:nvSpPr>
        <p:spPr>
          <a:xfrm>
            <a:off x="4327398" y="1309878"/>
            <a:ext cx="2880600" cy="2538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1200"/>
              </a:spcAft>
              <a:buClr>
                <a:schemeClr val="dk1"/>
              </a:buClr>
              <a:buSzPts val="1500"/>
              <a:buNone/>
            </a:pPr>
            <a:r>
              <a:rPr lang="en">
                <a:solidFill>
                  <a:schemeClr val="dk1"/>
                </a:solidFill>
              </a:rPr>
              <a:t>Run in minitab </a:t>
            </a:r>
            <a:endParaRPr>
              <a:solidFill>
                <a:schemeClr val="dk1"/>
              </a:solidFill>
            </a:endParaRPr>
          </a:p>
        </p:txBody>
      </p:sp>
      <p:pic>
        <p:nvPicPr>
          <p:cNvPr descr="ruler icon" id="446" name="Google Shape;446;p42"/>
          <p:cNvPicPr preferRelativeResize="0"/>
          <p:nvPr>
            <p:ph idx="7" type="pic"/>
          </p:nvPr>
        </p:nvPicPr>
        <p:blipFill rotWithShape="1">
          <a:blip r:embed="rId4">
            <a:alphaModFix/>
          </a:blip>
          <a:srcRect b="0" l="0" r="0" t="0"/>
          <a:stretch/>
        </p:blipFill>
        <p:spPr>
          <a:xfrm>
            <a:off x="3341643" y="2275521"/>
            <a:ext cx="480060" cy="480060"/>
          </a:xfrm>
          <a:prstGeom prst="rect">
            <a:avLst/>
          </a:prstGeom>
          <a:noFill/>
          <a:ln>
            <a:noFill/>
          </a:ln>
        </p:spPr>
      </p:pic>
      <p:sp>
        <p:nvSpPr>
          <p:cNvPr id="447" name="Google Shape;447;p42"/>
          <p:cNvSpPr txBox="1"/>
          <p:nvPr>
            <p:ph idx="5" type="body"/>
          </p:nvPr>
        </p:nvSpPr>
        <p:spPr>
          <a:xfrm>
            <a:off x="4327398" y="2276853"/>
            <a:ext cx="2880600" cy="2538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1200"/>
              </a:spcAft>
              <a:buClr>
                <a:schemeClr val="dk1"/>
              </a:buClr>
              <a:buSzPts val="1500"/>
              <a:buNone/>
            </a:pPr>
            <a:r>
              <a:rPr lang="en">
                <a:solidFill>
                  <a:schemeClr val="dk1"/>
                </a:solidFill>
              </a:rPr>
              <a:t>Identify all significant factors</a:t>
            </a:r>
            <a:endParaRPr>
              <a:solidFill>
                <a:schemeClr val="dk1"/>
              </a:solidFill>
            </a:endParaRPr>
          </a:p>
        </p:txBody>
      </p:sp>
      <p:sp>
        <p:nvSpPr>
          <p:cNvPr id="448" name="Google Shape;448;p42"/>
          <p:cNvSpPr txBox="1"/>
          <p:nvPr>
            <p:ph idx="5" type="body"/>
          </p:nvPr>
        </p:nvSpPr>
        <p:spPr>
          <a:xfrm>
            <a:off x="4346451" y="3243825"/>
            <a:ext cx="4130700" cy="2538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1200"/>
              </a:spcAft>
              <a:buClr>
                <a:schemeClr val="dk1"/>
              </a:buClr>
              <a:buSzPts val="1500"/>
              <a:buNone/>
            </a:pPr>
            <a:r>
              <a:rPr lang="en">
                <a:solidFill>
                  <a:schemeClr val="dk1"/>
                </a:solidFill>
              </a:rPr>
              <a:t>Refine model and re-run it in minitab</a:t>
            </a:r>
            <a:endParaRPr>
              <a:solidFill>
                <a:schemeClr val="dk1"/>
              </a:solidFill>
            </a:endParaRPr>
          </a:p>
        </p:txBody>
      </p:sp>
      <p:sp>
        <p:nvSpPr>
          <p:cNvPr id="449" name="Google Shape;449;p42"/>
          <p:cNvSpPr txBox="1"/>
          <p:nvPr>
            <p:ph idx="5" type="body"/>
          </p:nvPr>
        </p:nvSpPr>
        <p:spPr>
          <a:xfrm>
            <a:off x="4343398" y="4217228"/>
            <a:ext cx="2880600" cy="2538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1200"/>
              </a:spcAft>
              <a:buClr>
                <a:schemeClr val="dk1"/>
              </a:buClr>
              <a:buSzPts val="1500"/>
              <a:buNone/>
            </a:pPr>
            <a:r>
              <a:rPr lang="en">
                <a:solidFill>
                  <a:schemeClr val="dk1"/>
                </a:solidFill>
              </a:rPr>
              <a:t>Interpret</a:t>
            </a:r>
            <a:r>
              <a:rPr lang="en">
                <a:solidFill>
                  <a:schemeClr val="dk1"/>
                </a:solidFill>
              </a:rPr>
              <a:t> the results </a:t>
            </a:r>
            <a:endParaRPr>
              <a:solidFill>
                <a:schemeClr val="dk1"/>
              </a:solidFill>
            </a:endParaRPr>
          </a:p>
        </p:txBody>
      </p:sp>
      <p:pic>
        <p:nvPicPr>
          <p:cNvPr id="450" name="Google Shape;450;p42"/>
          <p:cNvPicPr preferRelativeResize="0"/>
          <p:nvPr/>
        </p:nvPicPr>
        <p:blipFill>
          <a:blip r:embed="rId5">
            <a:alphaModFix/>
          </a:blip>
          <a:stretch>
            <a:fillRect/>
          </a:stretch>
        </p:blipFill>
        <p:spPr>
          <a:xfrm>
            <a:off x="3341649" y="1309875"/>
            <a:ext cx="480050" cy="481978"/>
          </a:xfrm>
          <a:prstGeom prst="rect">
            <a:avLst/>
          </a:prstGeom>
          <a:noFill/>
          <a:ln>
            <a:noFill/>
          </a:ln>
        </p:spPr>
      </p:pic>
      <p:pic>
        <p:nvPicPr>
          <p:cNvPr id="451" name="Google Shape;451;p42"/>
          <p:cNvPicPr preferRelativeResize="0"/>
          <p:nvPr/>
        </p:nvPicPr>
        <p:blipFill>
          <a:blip r:embed="rId6">
            <a:alphaModFix/>
          </a:blip>
          <a:stretch>
            <a:fillRect/>
          </a:stretch>
        </p:blipFill>
        <p:spPr>
          <a:xfrm>
            <a:off x="3366476" y="3337500"/>
            <a:ext cx="455225" cy="455225"/>
          </a:xfrm>
          <a:prstGeom prst="rect">
            <a:avLst/>
          </a:prstGeom>
          <a:noFill/>
          <a:ln>
            <a:noFill/>
          </a:ln>
        </p:spPr>
      </p:pic>
      <p:pic>
        <p:nvPicPr>
          <p:cNvPr id="452" name="Google Shape;452;p42"/>
          <p:cNvPicPr preferRelativeResize="0"/>
          <p:nvPr/>
        </p:nvPicPr>
        <p:blipFill>
          <a:blip r:embed="rId7">
            <a:alphaModFix/>
          </a:blip>
          <a:stretch>
            <a:fillRect/>
          </a:stretch>
        </p:blipFill>
        <p:spPr>
          <a:xfrm>
            <a:off x="3341649" y="4293425"/>
            <a:ext cx="480050" cy="480050"/>
          </a:xfrm>
          <a:prstGeom prst="rect">
            <a:avLst/>
          </a:prstGeom>
          <a:noFill/>
          <a:ln>
            <a:noFill/>
          </a:ln>
        </p:spPr>
      </p:pic>
      <p:pic>
        <p:nvPicPr>
          <p:cNvPr id="453" name="Google Shape;453;p42"/>
          <p:cNvPicPr preferRelativeResize="0"/>
          <p:nvPr/>
        </p:nvPicPr>
        <p:blipFill>
          <a:blip r:embed="rId8">
            <a:alphaModFix/>
          </a:blip>
          <a:stretch>
            <a:fillRect/>
          </a:stretch>
        </p:blipFill>
        <p:spPr>
          <a:xfrm>
            <a:off x="1" y="3083274"/>
            <a:ext cx="2076450" cy="2076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57" name="Shape 457"/>
        <p:cNvGrpSpPr/>
        <p:nvPr/>
      </p:nvGrpSpPr>
      <p:grpSpPr>
        <a:xfrm>
          <a:off x="0" y="0"/>
          <a:ext cx="0" cy="0"/>
          <a:chOff x="0" y="0"/>
          <a:chExt cx="0" cy="0"/>
        </a:xfrm>
      </p:grpSpPr>
      <p:sp>
        <p:nvSpPr>
          <p:cNvPr id="458" name="Google Shape;458;p43"/>
          <p:cNvSpPr/>
          <p:nvPr/>
        </p:nvSpPr>
        <p:spPr>
          <a:xfrm>
            <a:off x="5676900" y="0"/>
            <a:ext cx="34671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3"/>
          <p:cNvSpPr txBox="1"/>
          <p:nvPr>
            <p:ph type="title"/>
          </p:nvPr>
        </p:nvSpPr>
        <p:spPr>
          <a:xfrm>
            <a:off x="285750" y="566400"/>
            <a:ext cx="8229600" cy="425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1829">
                <a:solidFill>
                  <a:schemeClr val="lt1"/>
                </a:solidFill>
              </a:rPr>
              <a:t>Fractional Factorial Design</a:t>
            </a:r>
            <a:endParaRPr sz="1829">
              <a:solidFill>
                <a:schemeClr val="lt1"/>
              </a:solidFill>
            </a:endParaRPr>
          </a:p>
          <a:p>
            <a:pPr indent="0" lvl="0" marL="0" rtl="0" algn="l">
              <a:spcBef>
                <a:spcPts val="0"/>
              </a:spcBef>
              <a:spcAft>
                <a:spcPts val="0"/>
              </a:spcAft>
              <a:buSzPts val="990"/>
              <a:buNone/>
            </a:pPr>
            <a:r>
              <a:rPr lang="en" sz="1829">
                <a:solidFill>
                  <a:schemeClr val="lt1"/>
                </a:solidFill>
              </a:rPr>
              <a:t>Design Summary</a:t>
            </a:r>
            <a:endParaRPr sz="1829">
              <a:solidFill>
                <a:schemeClr val="lt1"/>
              </a:solidFill>
            </a:endParaRPr>
          </a:p>
          <a:p>
            <a:pPr indent="0" lvl="0" marL="0" rtl="0" algn="l">
              <a:spcBef>
                <a:spcPts val="0"/>
              </a:spcBef>
              <a:spcAft>
                <a:spcPts val="0"/>
              </a:spcAft>
              <a:buSzPts val="990"/>
              <a:buNone/>
            </a:pPr>
            <a:r>
              <a:rPr lang="en" sz="1829">
                <a:solidFill>
                  <a:schemeClr val="lt1"/>
                </a:solidFill>
              </a:rPr>
              <a:t>Factors:	4	Base Design:	4, 8	Resolution: IV</a:t>
            </a:r>
            <a:endParaRPr sz="1829">
              <a:solidFill>
                <a:schemeClr val="lt1"/>
              </a:solidFill>
            </a:endParaRPr>
          </a:p>
          <a:p>
            <a:pPr indent="0" lvl="0" marL="0" rtl="0" algn="l">
              <a:spcBef>
                <a:spcPts val="0"/>
              </a:spcBef>
              <a:spcAft>
                <a:spcPts val="0"/>
              </a:spcAft>
              <a:buSzPts val="990"/>
              <a:buNone/>
            </a:pPr>
            <a:r>
              <a:rPr lang="en" sz="1829">
                <a:solidFill>
                  <a:schemeClr val="lt1"/>
                </a:solidFill>
              </a:rPr>
              <a:t>Runs:	24	Replicates:	3	Fraction:	1/2</a:t>
            </a:r>
            <a:endParaRPr sz="1829">
              <a:solidFill>
                <a:schemeClr val="lt1"/>
              </a:solidFill>
            </a:endParaRPr>
          </a:p>
          <a:p>
            <a:pPr indent="0" lvl="0" marL="0" rtl="0" algn="l">
              <a:spcBef>
                <a:spcPts val="0"/>
              </a:spcBef>
              <a:spcAft>
                <a:spcPts val="0"/>
              </a:spcAft>
              <a:buSzPts val="990"/>
              <a:buNone/>
            </a:pPr>
            <a:r>
              <a:rPr lang="en" sz="1829">
                <a:solidFill>
                  <a:schemeClr val="lt1"/>
                </a:solidFill>
              </a:rPr>
              <a:t>Blocks:	1	Center pts (total):	0	 	 </a:t>
            </a:r>
            <a:endParaRPr sz="1829">
              <a:solidFill>
                <a:schemeClr val="lt1"/>
              </a:solidFill>
            </a:endParaRPr>
          </a:p>
          <a:p>
            <a:pPr indent="0" lvl="0" marL="0" rtl="0" algn="l">
              <a:spcBef>
                <a:spcPts val="0"/>
              </a:spcBef>
              <a:spcAft>
                <a:spcPts val="0"/>
              </a:spcAft>
              <a:buSzPts val="990"/>
              <a:buNone/>
            </a:pPr>
            <a:r>
              <a:rPr lang="en" sz="1829">
                <a:solidFill>
                  <a:schemeClr val="lt1"/>
                </a:solidFill>
              </a:rPr>
              <a:t>Design Generators: D = ABC</a:t>
            </a:r>
            <a:endParaRPr sz="1829">
              <a:solidFill>
                <a:schemeClr val="lt1"/>
              </a:solidFill>
            </a:endParaRPr>
          </a:p>
          <a:p>
            <a:pPr indent="0" lvl="0" marL="0" rtl="0" algn="l">
              <a:spcBef>
                <a:spcPts val="0"/>
              </a:spcBef>
              <a:spcAft>
                <a:spcPts val="0"/>
              </a:spcAft>
              <a:buSzPts val="990"/>
              <a:buNone/>
            </a:pPr>
            <a:r>
              <a:rPr lang="en" sz="1829">
                <a:solidFill>
                  <a:schemeClr val="lt1"/>
                </a:solidFill>
              </a:rPr>
              <a:t>Alias Structure</a:t>
            </a:r>
            <a:endParaRPr sz="1829">
              <a:solidFill>
                <a:schemeClr val="lt1"/>
              </a:solidFill>
            </a:endParaRPr>
          </a:p>
          <a:p>
            <a:pPr indent="0" lvl="0" marL="0" rtl="0" algn="l">
              <a:spcBef>
                <a:spcPts val="0"/>
              </a:spcBef>
              <a:spcAft>
                <a:spcPts val="0"/>
              </a:spcAft>
              <a:buSzPts val="990"/>
              <a:buNone/>
            </a:pPr>
            <a:r>
              <a:rPr lang="en" sz="1829">
                <a:solidFill>
                  <a:schemeClr val="lt1"/>
                </a:solidFill>
              </a:rPr>
              <a:t>I + ABCD</a:t>
            </a:r>
            <a:endParaRPr sz="1829">
              <a:solidFill>
                <a:schemeClr val="lt1"/>
              </a:solidFill>
            </a:endParaRPr>
          </a:p>
          <a:p>
            <a:pPr indent="0" lvl="0" marL="0" rtl="0" algn="l">
              <a:spcBef>
                <a:spcPts val="0"/>
              </a:spcBef>
              <a:spcAft>
                <a:spcPts val="0"/>
              </a:spcAft>
              <a:buSzPts val="990"/>
              <a:buNone/>
            </a:pPr>
            <a:r>
              <a:rPr lang="en" sz="1829">
                <a:solidFill>
                  <a:schemeClr val="lt1"/>
                </a:solidFill>
              </a:rPr>
              <a:t>A + BCD</a:t>
            </a:r>
            <a:endParaRPr sz="1829">
              <a:solidFill>
                <a:schemeClr val="lt1"/>
              </a:solidFill>
            </a:endParaRPr>
          </a:p>
          <a:p>
            <a:pPr indent="0" lvl="0" marL="0" rtl="0" algn="l">
              <a:spcBef>
                <a:spcPts val="0"/>
              </a:spcBef>
              <a:spcAft>
                <a:spcPts val="0"/>
              </a:spcAft>
              <a:buSzPts val="990"/>
              <a:buNone/>
            </a:pPr>
            <a:r>
              <a:rPr lang="en" sz="1829">
                <a:solidFill>
                  <a:schemeClr val="lt1"/>
                </a:solidFill>
              </a:rPr>
              <a:t>B + ACD</a:t>
            </a:r>
            <a:endParaRPr sz="1829">
              <a:solidFill>
                <a:schemeClr val="lt1"/>
              </a:solidFill>
            </a:endParaRPr>
          </a:p>
          <a:p>
            <a:pPr indent="0" lvl="0" marL="0" rtl="0" algn="l">
              <a:spcBef>
                <a:spcPts val="0"/>
              </a:spcBef>
              <a:spcAft>
                <a:spcPts val="0"/>
              </a:spcAft>
              <a:buSzPts val="990"/>
              <a:buNone/>
            </a:pPr>
            <a:r>
              <a:rPr lang="en" sz="1829">
                <a:solidFill>
                  <a:schemeClr val="lt1"/>
                </a:solidFill>
              </a:rPr>
              <a:t>C + ABD</a:t>
            </a:r>
            <a:endParaRPr sz="1829">
              <a:solidFill>
                <a:schemeClr val="lt1"/>
              </a:solidFill>
            </a:endParaRPr>
          </a:p>
          <a:p>
            <a:pPr indent="0" lvl="0" marL="0" rtl="0" algn="l">
              <a:spcBef>
                <a:spcPts val="0"/>
              </a:spcBef>
              <a:spcAft>
                <a:spcPts val="0"/>
              </a:spcAft>
              <a:buSzPts val="990"/>
              <a:buNone/>
            </a:pPr>
            <a:r>
              <a:rPr lang="en" sz="1829">
                <a:solidFill>
                  <a:schemeClr val="lt1"/>
                </a:solidFill>
              </a:rPr>
              <a:t>D + ABC</a:t>
            </a:r>
            <a:endParaRPr sz="1829">
              <a:solidFill>
                <a:schemeClr val="lt1"/>
              </a:solidFill>
            </a:endParaRPr>
          </a:p>
          <a:p>
            <a:pPr indent="0" lvl="0" marL="0" rtl="0" algn="l">
              <a:spcBef>
                <a:spcPts val="0"/>
              </a:spcBef>
              <a:spcAft>
                <a:spcPts val="0"/>
              </a:spcAft>
              <a:buSzPts val="990"/>
              <a:buNone/>
            </a:pPr>
            <a:r>
              <a:rPr lang="en" sz="1829">
                <a:solidFill>
                  <a:schemeClr val="lt1"/>
                </a:solidFill>
              </a:rPr>
              <a:t>AB + CD</a:t>
            </a:r>
            <a:endParaRPr sz="1829">
              <a:solidFill>
                <a:schemeClr val="lt1"/>
              </a:solidFill>
            </a:endParaRPr>
          </a:p>
          <a:p>
            <a:pPr indent="0" lvl="0" marL="0" rtl="0" algn="l">
              <a:spcBef>
                <a:spcPts val="0"/>
              </a:spcBef>
              <a:spcAft>
                <a:spcPts val="0"/>
              </a:spcAft>
              <a:buSzPts val="990"/>
              <a:buNone/>
            </a:pPr>
            <a:r>
              <a:rPr lang="en" sz="1829">
                <a:solidFill>
                  <a:schemeClr val="lt1"/>
                </a:solidFill>
              </a:rPr>
              <a:t>AC + BD</a:t>
            </a:r>
            <a:endParaRPr sz="1829">
              <a:solidFill>
                <a:schemeClr val="lt1"/>
              </a:solidFill>
            </a:endParaRPr>
          </a:p>
          <a:p>
            <a:pPr indent="0" lvl="0" marL="0" rtl="0" algn="l">
              <a:spcBef>
                <a:spcPts val="0"/>
              </a:spcBef>
              <a:spcAft>
                <a:spcPts val="0"/>
              </a:spcAft>
              <a:buSzPts val="990"/>
              <a:buNone/>
            </a:pPr>
            <a:r>
              <a:rPr lang="en" sz="1829">
                <a:solidFill>
                  <a:schemeClr val="lt1"/>
                </a:solidFill>
              </a:rPr>
              <a:t>AD + BC</a:t>
            </a:r>
            <a:endParaRPr sz="1829">
              <a:solidFill>
                <a:schemeClr val="lt1"/>
              </a:solidFill>
            </a:endParaRPr>
          </a:p>
          <a:p>
            <a:pPr indent="0" lvl="0" marL="0" rtl="0" algn="ctr">
              <a:spcBef>
                <a:spcPts val="0"/>
              </a:spcBef>
              <a:spcAft>
                <a:spcPts val="0"/>
              </a:spcAft>
              <a:buSzPts val="990"/>
              <a:buNone/>
            </a:pPr>
            <a:r>
              <a:t/>
            </a:r>
            <a:endParaRPr sz="1829">
              <a:solidFill>
                <a:schemeClr val="lt1"/>
              </a:solidFill>
            </a:endParaRPr>
          </a:p>
        </p:txBody>
      </p:sp>
      <p:sp>
        <p:nvSpPr>
          <p:cNvPr id="460" name="Google Shape;460;p43"/>
          <p:cNvSpPr/>
          <p:nvPr/>
        </p:nvSpPr>
        <p:spPr>
          <a:xfrm>
            <a:off x="3638400" y="2057400"/>
            <a:ext cx="5505600" cy="2610000"/>
          </a:xfrm>
          <a:prstGeom prst="wedgeEllipseCallout">
            <a:avLst>
              <a:gd fmla="val -30621" name="adj1"/>
              <a:gd fmla="val -6021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500">
                <a:solidFill>
                  <a:schemeClr val="dk1"/>
                </a:solidFill>
              </a:rPr>
              <a:t>Step 0:</a:t>
            </a:r>
            <a:endParaRPr b="1" sz="2500"/>
          </a:p>
          <a:p>
            <a:pPr indent="0" lvl="0" marL="0" rtl="0" algn="l">
              <a:spcBef>
                <a:spcPts val="0"/>
              </a:spcBef>
              <a:spcAft>
                <a:spcPts val="0"/>
              </a:spcAft>
              <a:buNone/>
            </a:pPr>
            <a:r>
              <a:rPr b="1" lang="en" sz="1800"/>
              <a:t>creating random order in minitab to deal with </a:t>
            </a:r>
            <a:r>
              <a:rPr b="1" lang="en" sz="1800"/>
              <a:t>uncontrollable</a:t>
            </a:r>
            <a:r>
              <a:rPr b="1" lang="en" sz="1800"/>
              <a:t> variables </a:t>
            </a:r>
            <a:endParaRPr b="1" sz="1800"/>
          </a:p>
          <a:p>
            <a:pPr indent="0" lvl="0" marL="0" rtl="0" algn="l">
              <a:spcBef>
                <a:spcPts val="0"/>
              </a:spcBef>
              <a:spcAft>
                <a:spcPts val="0"/>
              </a:spcAft>
              <a:buNone/>
            </a:pPr>
            <a:r>
              <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4"/>
          <p:cNvSpPr/>
          <p:nvPr/>
        </p:nvSpPr>
        <p:spPr>
          <a:xfrm>
            <a:off x="4572000" y="360000"/>
            <a:ext cx="4419600" cy="45759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t>1 :</a:t>
            </a:r>
            <a:endParaRPr b="1" sz="2600"/>
          </a:p>
          <a:p>
            <a:pPr indent="0" lvl="0" marL="0" rtl="0" algn="l">
              <a:spcBef>
                <a:spcPts val="0"/>
              </a:spcBef>
              <a:spcAft>
                <a:spcPts val="0"/>
              </a:spcAft>
              <a:buNone/>
            </a:pPr>
            <a:r>
              <a:rPr b="1" lang="en" sz="2000"/>
              <a:t> After collecting 24 distances from 3 replications, we randomly assigned them into each order based on principal fraction I=+ABCD</a:t>
            </a:r>
            <a:endParaRPr b="1" sz="2000"/>
          </a:p>
        </p:txBody>
      </p:sp>
      <p:sp>
        <p:nvSpPr>
          <p:cNvPr id="466" name="Google Shape;466;p44"/>
          <p:cNvSpPr txBox="1"/>
          <p:nvPr>
            <p:ph type="title"/>
          </p:nvPr>
        </p:nvSpPr>
        <p:spPr>
          <a:xfrm>
            <a:off x="548640" y="1460754"/>
            <a:ext cx="2263200" cy="14541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67" name="Google Shape;467;p44"/>
          <p:cNvSpPr txBox="1"/>
          <p:nvPr>
            <p:ph idx="1" type="body"/>
          </p:nvPr>
        </p:nvSpPr>
        <p:spPr>
          <a:xfrm>
            <a:off x="569214" y="3209544"/>
            <a:ext cx="2235600" cy="301800"/>
          </a:xfrm>
          <a:prstGeom prst="rect">
            <a:avLst/>
          </a:prstGeom>
        </p:spPr>
        <p:txBody>
          <a:bodyPr anchorCtr="0" anchor="t" bIns="34275" lIns="68575" spcFirstLastPara="1" rIns="68575" wrap="square" tIns="34275">
            <a:noAutofit/>
          </a:bodyPr>
          <a:lstStyle/>
          <a:p>
            <a:pPr indent="0" lvl="0" marL="0" rtl="0" algn="l">
              <a:spcBef>
                <a:spcPts val="0"/>
              </a:spcBef>
              <a:spcAft>
                <a:spcPts val="1200"/>
              </a:spcAft>
              <a:buNone/>
            </a:pPr>
            <a:r>
              <a:t/>
            </a:r>
            <a:endParaRPr/>
          </a:p>
        </p:txBody>
      </p:sp>
      <p:pic>
        <p:nvPicPr>
          <p:cNvPr id="468" name="Google Shape;468;p44"/>
          <p:cNvPicPr preferRelativeResize="0"/>
          <p:nvPr/>
        </p:nvPicPr>
        <p:blipFill>
          <a:blip r:embed="rId3">
            <a:alphaModFix/>
          </a:blip>
          <a:stretch>
            <a:fillRect/>
          </a:stretch>
        </p:blipFill>
        <p:spPr>
          <a:xfrm>
            <a:off x="120625" y="360000"/>
            <a:ext cx="4599863" cy="442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72" name="Shape 472"/>
        <p:cNvGrpSpPr/>
        <p:nvPr/>
      </p:nvGrpSpPr>
      <p:grpSpPr>
        <a:xfrm>
          <a:off x="0" y="0"/>
          <a:ext cx="0" cy="0"/>
          <a:chOff x="0" y="0"/>
          <a:chExt cx="0" cy="0"/>
        </a:xfrm>
      </p:grpSpPr>
      <p:sp>
        <p:nvSpPr>
          <p:cNvPr id="473" name="Google Shape;473;p45"/>
          <p:cNvSpPr txBox="1"/>
          <p:nvPr>
            <p:ph type="title"/>
          </p:nvPr>
        </p:nvSpPr>
        <p:spPr>
          <a:xfrm>
            <a:off x="548640" y="1460754"/>
            <a:ext cx="2263200" cy="14541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74" name="Google Shape;474;p45"/>
          <p:cNvSpPr txBox="1"/>
          <p:nvPr>
            <p:ph idx="1" type="body"/>
          </p:nvPr>
        </p:nvSpPr>
        <p:spPr>
          <a:xfrm>
            <a:off x="569214" y="3209544"/>
            <a:ext cx="2235600" cy="301800"/>
          </a:xfrm>
          <a:prstGeom prst="rect">
            <a:avLst/>
          </a:prstGeom>
        </p:spPr>
        <p:txBody>
          <a:bodyPr anchorCtr="0" anchor="t" bIns="34275" lIns="68575" spcFirstLastPara="1" rIns="68575" wrap="square" tIns="34275">
            <a:noAutofit/>
          </a:bodyPr>
          <a:lstStyle/>
          <a:p>
            <a:pPr indent="0" lvl="0" marL="0" rtl="0" algn="l">
              <a:spcBef>
                <a:spcPts val="0"/>
              </a:spcBef>
              <a:spcAft>
                <a:spcPts val="1200"/>
              </a:spcAft>
              <a:buNone/>
            </a:pPr>
            <a:r>
              <a:t/>
            </a:r>
            <a:endParaRPr/>
          </a:p>
        </p:txBody>
      </p:sp>
      <p:sp>
        <p:nvSpPr>
          <p:cNvPr id="475" name="Google Shape;475;p45"/>
          <p:cNvSpPr/>
          <p:nvPr/>
        </p:nvSpPr>
        <p:spPr>
          <a:xfrm>
            <a:off x="4229100" y="100050"/>
            <a:ext cx="4914900" cy="46434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chemeClr val="dk1"/>
              </a:solidFill>
            </a:endParaRPr>
          </a:p>
          <a:p>
            <a:pPr indent="0" lvl="0" marL="0" rtl="0" algn="ctr">
              <a:spcBef>
                <a:spcPts val="0"/>
              </a:spcBef>
              <a:spcAft>
                <a:spcPts val="0"/>
              </a:spcAft>
              <a:buNone/>
            </a:pPr>
            <a:r>
              <a:rPr b="1" lang="en" sz="2700">
                <a:solidFill>
                  <a:schemeClr val="dk1"/>
                </a:solidFill>
              </a:rPr>
              <a:t>2 :</a:t>
            </a:r>
            <a:endParaRPr b="1" sz="2700">
              <a:solidFill>
                <a:schemeClr val="dk1"/>
              </a:solidFill>
            </a:endParaRPr>
          </a:p>
          <a:p>
            <a:pPr indent="0" lvl="0" marL="0" rtl="0" algn="ctr">
              <a:spcBef>
                <a:spcPts val="0"/>
              </a:spcBef>
              <a:spcAft>
                <a:spcPts val="0"/>
              </a:spcAft>
              <a:buNone/>
            </a:pPr>
            <a:r>
              <a:rPr b="1" lang="en" sz="1600">
                <a:solidFill>
                  <a:schemeClr val="dk1"/>
                </a:solidFill>
              </a:rPr>
              <a:t>Analyzing the </a:t>
            </a:r>
            <a:r>
              <a:rPr b="1" lang="en" sz="1600">
                <a:solidFill>
                  <a:schemeClr val="dk1"/>
                </a:solidFill>
              </a:rPr>
              <a:t>Normal Plot, </a:t>
            </a:r>
            <a:endParaRPr b="1" sz="1600">
              <a:solidFill>
                <a:schemeClr val="dk1"/>
              </a:solidFill>
            </a:endParaRPr>
          </a:p>
          <a:p>
            <a:pPr indent="0" lvl="0" marL="0" rtl="0" algn="ctr">
              <a:spcBef>
                <a:spcPts val="0"/>
              </a:spcBef>
              <a:spcAft>
                <a:spcPts val="0"/>
              </a:spcAft>
              <a:buNone/>
            </a:pPr>
            <a:r>
              <a:rPr b="1" lang="en" sz="1600">
                <a:solidFill>
                  <a:schemeClr val="dk1"/>
                </a:solidFill>
              </a:rPr>
              <a:t>we found that only 3 factors which are Number of Wheels (B), </a:t>
            </a:r>
            <a:r>
              <a:rPr b="1" lang="en" sz="1600">
                <a:solidFill>
                  <a:schemeClr val="dk1"/>
                </a:solidFill>
              </a:rPr>
              <a:t>Aerodynamic distribution(</a:t>
            </a:r>
            <a:r>
              <a:rPr b="1" lang="en" sz="1600">
                <a:solidFill>
                  <a:schemeClr val="dk1"/>
                </a:solidFill>
              </a:rPr>
              <a:t>C) and Wheelbase(D) are </a:t>
            </a:r>
            <a:r>
              <a:rPr b="1" lang="en" sz="1600">
                <a:solidFill>
                  <a:schemeClr val="dk1"/>
                </a:solidFill>
              </a:rPr>
              <a:t>statistically </a:t>
            </a:r>
            <a:r>
              <a:rPr b="1" lang="en" sz="1600">
                <a:solidFill>
                  <a:schemeClr val="dk1"/>
                </a:solidFill>
              </a:rPr>
              <a:t>significant.</a:t>
            </a:r>
            <a:endParaRPr b="1" sz="1600">
              <a:solidFill>
                <a:schemeClr val="dk1"/>
              </a:solidFill>
            </a:endParaRPr>
          </a:p>
          <a:p>
            <a:pPr indent="0" lvl="0" marL="0" rtl="0" algn="ctr">
              <a:spcBef>
                <a:spcPts val="0"/>
              </a:spcBef>
              <a:spcAft>
                <a:spcPts val="0"/>
              </a:spcAft>
              <a:buNone/>
            </a:pPr>
            <a:r>
              <a:rPr b="1" lang="en" sz="1600" u="sng">
                <a:solidFill>
                  <a:schemeClr val="dk1"/>
                </a:solidFill>
              </a:rPr>
              <a:t>NOTE:</a:t>
            </a:r>
            <a:r>
              <a:rPr b="1" lang="en" sz="1600">
                <a:solidFill>
                  <a:schemeClr val="dk1"/>
                </a:solidFill>
              </a:rPr>
              <a:t> We still have the alias of B= +ACD, C=+ABD and D= +ABC but we can ignore these higher order interactions due to the sparsity effect! </a:t>
            </a:r>
            <a:r>
              <a:rPr b="1" lang="en" sz="1600">
                <a:solidFill>
                  <a:schemeClr val="dk1"/>
                </a:solidFill>
              </a:rPr>
              <a:t> </a:t>
            </a:r>
            <a:r>
              <a:rPr b="1" lang="en" sz="1600">
                <a:solidFill>
                  <a:schemeClr val="dk1"/>
                </a:solidFill>
              </a:rPr>
              <a:t> </a:t>
            </a:r>
            <a:endParaRPr b="1" sz="1600">
              <a:solidFill>
                <a:schemeClr val="dk1"/>
              </a:solidFill>
            </a:endParaRPr>
          </a:p>
          <a:p>
            <a:pPr indent="0" lvl="0" marL="0" rtl="0" algn="ctr">
              <a:spcBef>
                <a:spcPts val="0"/>
              </a:spcBef>
              <a:spcAft>
                <a:spcPts val="0"/>
              </a:spcAft>
              <a:buNone/>
            </a:pPr>
            <a:r>
              <a:rPr lang="en" sz="1600">
                <a:solidFill>
                  <a:schemeClr val="dk1"/>
                </a:solidFill>
              </a:rPr>
              <a:t>    </a:t>
            </a:r>
            <a:endParaRPr sz="1600">
              <a:solidFill>
                <a:schemeClr val="dk1"/>
              </a:solidFill>
            </a:endParaRPr>
          </a:p>
          <a:p>
            <a:pPr indent="0" lvl="0" marL="0" rtl="0" algn="ctr">
              <a:spcBef>
                <a:spcPts val="0"/>
              </a:spcBef>
              <a:spcAft>
                <a:spcPts val="0"/>
              </a:spcAft>
              <a:buNone/>
            </a:pPr>
            <a:r>
              <a:t/>
            </a:r>
            <a:endParaRPr b="1" sz="2600">
              <a:solidFill>
                <a:schemeClr val="dk1"/>
              </a:solidFill>
            </a:endParaRPr>
          </a:p>
        </p:txBody>
      </p:sp>
      <p:pic>
        <p:nvPicPr>
          <p:cNvPr id="476" name="Google Shape;476;p45"/>
          <p:cNvPicPr preferRelativeResize="0"/>
          <p:nvPr/>
        </p:nvPicPr>
        <p:blipFill>
          <a:blip r:embed="rId3">
            <a:alphaModFix/>
          </a:blip>
          <a:stretch>
            <a:fillRect/>
          </a:stretch>
        </p:blipFill>
        <p:spPr>
          <a:xfrm>
            <a:off x="71450" y="955200"/>
            <a:ext cx="4703099" cy="33786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6"/>
          <p:cNvSpPr txBox="1"/>
          <p:nvPr>
            <p:ph type="title"/>
          </p:nvPr>
        </p:nvSpPr>
        <p:spPr>
          <a:xfrm>
            <a:off x="548640" y="1460754"/>
            <a:ext cx="2263200" cy="14541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82" name="Google Shape;482;p46"/>
          <p:cNvSpPr txBox="1"/>
          <p:nvPr>
            <p:ph idx="1" type="body"/>
          </p:nvPr>
        </p:nvSpPr>
        <p:spPr>
          <a:xfrm>
            <a:off x="569214" y="3209544"/>
            <a:ext cx="2235600" cy="301800"/>
          </a:xfrm>
          <a:prstGeom prst="rect">
            <a:avLst/>
          </a:prstGeom>
        </p:spPr>
        <p:txBody>
          <a:bodyPr anchorCtr="0" anchor="t" bIns="34275" lIns="68575" spcFirstLastPara="1" rIns="68575" wrap="square" tIns="34275">
            <a:noAutofit/>
          </a:bodyPr>
          <a:lstStyle/>
          <a:p>
            <a:pPr indent="0" lvl="0" marL="0" rtl="0" algn="l">
              <a:spcBef>
                <a:spcPts val="0"/>
              </a:spcBef>
              <a:spcAft>
                <a:spcPts val="1200"/>
              </a:spcAft>
              <a:buNone/>
            </a:pPr>
            <a:r>
              <a:t/>
            </a:r>
            <a:endParaRPr/>
          </a:p>
        </p:txBody>
      </p:sp>
      <p:sp>
        <p:nvSpPr>
          <p:cNvPr id="483" name="Google Shape;483;p46"/>
          <p:cNvSpPr/>
          <p:nvPr/>
        </p:nvSpPr>
        <p:spPr>
          <a:xfrm>
            <a:off x="3257550" y="247650"/>
            <a:ext cx="5200800" cy="4762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6"/>
          <p:cNvSpPr/>
          <p:nvPr/>
        </p:nvSpPr>
        <p:spPr>
          <a:xfrm>
            <a:off x="781050" y="533400"/>
            <a:ext cx="4324500" cy="42864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5" name="Google Shape;485;p46"/>
          <p:cNvPicPr preferRelativeResize="0"/>
          <p:nvPr/>
        </p:nvPicPr>
        <p:blipFill>
          <a:blip r:embed="rId3">
            <a:alphaModFix/>
          </a:blip>
          <a:stretch>
            <a:fillRect/>
          </a:stretch>
        </p:blipFill>
        <p:spPr>
          <a:xfrm>
            <a:off x="4572000" y="819150"/>
            <a:ext cx="4433050" cy="3181350"/>
          </a:xfrm>
          <a:prstGeom prst="rect">
            <a:avLst/>
          </a:prstGeom>
          <a:noFill/>
          <a:ln>
            <a:noFill/>
          </a:ln>
        </p:spPr>
      </p:pic>
      <p:sp>
        <p:nvSpPr>
          <p:cNvPr id="486" name="Google Shape;486;p46"/>
          <p:cNvSpPr/>
          <p:nvPr/>
        </p:nvSpPr>
        <p:spPr>
          <a:xfrm>
            <a:off x="133350" y="316488"/>
            <a:ext cx="4324500" cy="4286400"/>
          </a:xfrm>
          <a:prstGeom prst="ellipse">
            <a:avLst/>
          </a:prstGeom>
          <a:solidFill>
            <a:schemeClr val="accen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2700">
              <a:solidFill>
                <a:schemeClr val="dk1"/>
              </a:solidFill>
            </a:endParaRPr>
          </a:p>
          <a:p>
            <a:pPr indent="0" lvl="0" marL="0" rtl="0" algn="ctr">
              <a:spcBef>
                <a:spcPts val="0"/>
              </a:spcBef>
              <a:spcAft>
                <a:spcPts val="0"/>
              </a:spcAft>
              <a:buClr>
                <a:schemeClr val="dk1"/>
              </a:buClr>
              <a:buSzPts val="1100"/>
              <a:buFont typeface="Arial"/>
              <a:buNone/>
            </a:pPr>
            <a:r>
              <a:rPr b="1" lang="en" sz="2200">
                <a:solidFill>
                  <a:schemeClr val="dk1"/>
                </a:solidFill>
              </a:rPr>
              <a:t>2 (contd.):</a:t>
            </a:r>
            <a:endParaRPr b="1" sz="2200">
              <a:solidFill>
                <a:schemeClr val="dk1"/>
              </a:solidFill>
            </a:endParaRPr>
          </a:p>
          <a:p>
            <a:pPr indent="0" lvl="0" marL="0" rtl="0" algn="ctr">
              <a:spcBef>
                <a:spcPts val="0"/>
              </a:spcBef>
              <a:spcAft>
                <a:spcPts val="0"/>
              </a:spcAft>
              <a:buNone/>
            </a:pPr>
            <a:r>
              <a:t/>
            </a:r>
            <a:endParaRPr b="1" sz="1600">
              <a:solidFill>
                <a:schemeClr val="dk1"/>
              </a:solidFill>
            </a:endParaRPr>
          </a:p>
          <a:p>
            <a:pPr indent="0" lvl="0" marL="0" rtl="0" algn="ctr">
              <a:spcBef>
                <a:spcPts val="0"/>
              </a:spcBef>
              <a:spcAft>
                <a:spcPts val="0"/>
              </a:spcAft>
              <a:buClr>
                <a:schemeClr val="dk1"/>
              </a:buClr>
              <a:buSzPts val="1100"/>
              <a:buFont typeface="Arial"/>
              <a:buNone/>
            </a:pPr>
            <a:r>
              <a:rPr b="1" lang="en" sz="1600">
                <a:solidFill>
                  <a:schemeClr val="dk1"/>
                </a:solidFill>
              </a:rPr>
              <a:t>Same results with Pareto chart that the factors which  are statistically significant are B, C and D!  </a:t>
            </a:r>
            <a:endParaRPr b="1" sz="1600">
              <a:solidFill>
                <a:schemeClr val="dk1"/>
              </a:solidFill>
            </a:endParaRPr>
          </a:p>
          <a:p>
            <a:pPr indent="0" lvl="0" marL="0" rtl="0" algn="ctr">
              <a:spcBef>
                <a:spcPts val="0"/>
              </a:spcBef>
              <a:spcAft>
                <a:spcPts val="0"/>
              </a:spcAft>
              <a:buClr>
                <a:schemeClr val="dk1"/>
              </a:buClr>
              <a:buSzPts val="1100"/>
              <a:buFont typeface="Arial"/>
              <a:buNone/>
            </a:pPr>
            <a:r>
              <a:rPr lang="en" sz="1600">
                <a:solidFill>
                  <a:schemeClr val="dk1"/>
                </a:solidFill>
              </a:rPr>
              <a:t>    </a:t>
            </a:r>
            <a:endParaRPr sz="1600">
              <a:solidFill>
                <a:schemeClr val="dk1"/>
              </a:solidFill>
            </a:endParaRPr>
          </a:p>
          <a:p>
            <a:pPr indent="0" lvl="0" marL="0" rtl="0" algn="ctr">
              <a:spcBef>
                <a:spcPts val="0"/>
              </a:spcBef>
              <a:spcAft>
                <a:spcPts val="0"/>
              </a:spcAft>
              <a:buClr>
                <a:schemeClr val="dk1"/>
              </a:buClr>
              <a:buSzPts val="1100"/>
              <a:buFont typeface="Arial"/>
              <a:buNone/>
            </a:pPr>
            <a:r>
              <a:t/>
            </a:r>
            <a:endParaRPr b="1" sz="26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type="ctrTitle"/>
          </p:nvPr>
        </p:nvSpPr>
        <p:spPr>
          <a:xfrm>
            <a:off x="716280" y="1289260"/>
            <a:ext cx="3655500" cy="12825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entury Gothic"/>
              <a:buNone/>
            </a:pPr>
            <a:r>
              <a:rPr b="1" lang="en"/>
              <a:t>Lego Project</a:t>
            </a:r>
            <a:endParaRPr b="1"/>
          </a:p>
        </p:txBody>
      </p:sp>
      <p:grpSp>
        <p:nvGrpSpPr>
          <p:cNvPr id="270" name="Google Shape;270;p29"/>
          <p:cNvGrpSpPr/>
          <p:nvPr/>
        </p:nvGrpSpPr>
        <p:grpSpPr>
          <a:xfrm>
            <a:off x="5651597" y="1264506"/>
            <a:ext cx="1475464" cy="980894"/>
            <a:chOff x="4300069" y="1703295"/>
            <a:chExt cx="1445400" cy="943712"/>
          </a:xfrm>
        </p:grpSpPr>
        <p:grpSp>
          <p:nvGrpSpPr>
            <p:cNvPr id="271" name="Google Shape;271;p29"/>
            <p:cNvGrpSpPr/>
            <p:nvPr/>
          </p:nvGrpSpPr>
          <p:grpSpPr>
            <a:xfrm>
              <a:off x="4300069" y="1703295"/>
              <a:ext cx="1445400" cy="941700"/>
              <a:chOff x="2611438" y="1096683"/>
              <a:chExt cx="1445400" cy="941700"/>
            </a:xfrm>
          </p:grpSpPr>
          <p:sp>
            <p:nvSpPr>
              <p:cNvPr id="272" name="Google Shape;272;p29"/>
              <p:cNvSpPr/>
              <p:nvPr/>
            </p:nvSpPr>
            <p:spPr>
              <a:xfrm>
                <a:off x="2611438" y="1096683"/>
                <a:ext cx="1445400" cy="941700"/>
              </a:xfrm>
              <a:prstGeom prst="rect">
                <a:avLst/>
              </a:prstGeom>
              <a:solidFill>
                <a:srgbClr val="FECF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3" name="Google Shape;273;p29"/>
              <p:cNvSpPr/>
              <p:nvPr/>
            </p:nvSpPr>
            <p:spPr>
              <a:xfrm>
                <a:off x="2702462" y="1194362"/>
                <a:ext cx="285900" cy="285900"/>
              </a:xfrm>
              <a:prstGeom prst="ellipse">
                <a:avLst/>
              </a:prstGeom>
              <a:gradFill>
                <a:gsLst>
                  <a:gs pos="0">
                    <a:srgbClr val="FECF05"/>
                  </a:gs>
                  <a:gs pos="75000">
                    <a:srgbClr val="FECF05"/>
                  </a:gs>
                  <a:gs pos="100000">
                    <a:srgbClr val="DEE4F7"/>
                  </a:gs>
                </a:gsLst>
                <a:path path="circle">
                  <a:fillToRect l="100%" t="100%"/>
                </a:path>
                <a:tileRect b="-100%" r="-100%"/>
              </a:gradFill>
              <a:ln>
                <a:noFill/>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4" name="Google Shape;274;p29"/>
              <p:cNvSpPr/>
              <p:nvPr/>
            </p:nvSpPr>
            <p:spPr>
              <a:xfrm>
                <a:off x="3187121" y="1200338"/>
                <a:ext cx="285900" cy="285900"/>
              </a:xfrm>
              <a:prstGeom prst="ellipse">
                <a:avLst/>
              </a:prstGeom>
              <a:gradFill>
                <a:gsLst>
                  <a:gs pos="0">
                    <a:srgbClr val="FECF05"/>
                  </a:gs>
                  <a:gs pos="75000">
                    <a:srgbClr val="FECF05"/>
                  </a:gs>
                  <a:gs pos="100000">
                    <a:srgbClr val="DEE4F7"/>
                  </a:gs>
                </a:gsLst>
                <a:path path="circle">
                  <a:fillToRect l="100%" t="100%"/>
                </a:path>
                <a:tileRect b="-100%" r="-100%"/>
              </a:gradFill>
              <a:ln>
                <a:noFill/>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5" name="Google Shape;275;p29"/>
              <p:cNvSpPr/>
              <p:nvPr/>
            </p:nvSpPr>
            <p:spPr>
              <a:xfrm>
                <a:off x="3658614" y="1200338"/>
                <a:ext cx="285900" cy="285900"/>
              </a:xfrm>
              <a:prstGeom prst="ellipse">
                <a:avLst/>
              </a:prstGeom>
              <a:gradFill>
                <a:gsLst>
                  <a:gs pos="0">
                    <a:srgbClr val="FECF05"/>
                  </a:gs>
                  <a:gs pos="75000">
                    <a:srgbClr val="FECF05"/>
                  </a:gs>
                  <a:gs pos="100000">
                    <a:srgbClr val="DEE4F7"/>
                  </a:gs>
                </a:gsLst>
                <a:path path="circle">
                  <a:fillToRect l="100%" t="100%"/>
                </a:path>
                <a:tileRect b="-100%" r="-100%"/>
              </a:gradFill>
              <a:ln>
                <a:noFill/>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6" name="Google Shape;276;p29"/>
              <p:cNvSpPr/>
              <p:nvPr/>
            </p:nvSpPr>
            <p:spPr>
              <a:xfrm>
                <a:off x="2702462" y="1621679"/>
                <a:ext cx="285900" cy="285900"/>
              </a:xfrm>
              <a:prstGeom prst="ellipse">
                <a:avLst/>
              </a:prstGeom>
              <a:gradFill>
                <a:gsLst>
                  <a:gs pos="0">
                    <a:srgbClr val="FECF05"/>
                  </a:gs>
                  <a:gs pos="75000">
                    <a:srgbClr val="FECF05"/>
                  </a:gs>
                  <a:gs pos="100000">
                    <a:srgbClr val="DEE4F7"/>
                  </a:gs>
                </a:gsLst>
                <a:path path="circle">
                  <a:fillToRect l="100%" t="100%"/>
                </a:path>
                <a:tileRect b="-100%" r="-100%"/>
              </a:gradFill>
              <a:ln>
                <a:noFill/>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7" name="Google Shape;277;p29"/>
              <p:cNvSpPr/>
              <p:nvPr/>
            </p:nvSpPr>
            <p:spPr>
              <a:xfrm>
                <a:off x="3187121" y="1627655"/>
                <a:ext cx="285900" cy="285900"/>
              </a:xfrm>
              <a:prstGeom prst="ellipse">
                <a:avLst/>
              </a:prstGeom>
              <a:gradFill>
                <a:gsLst>
                  <a:gs pos="0">
                    <a:srgbClr val="FECF05"/>
                  </a:gs>
                  <a:gs pos="75000">
                    <a:srgbClr val="FECF05"/>
                  </a:gs>
                  <a:gs pos="100000">
                    <a:srgbClr val="DEE4F7"/>
                  </a:gs>
                </a:gsLst>
                <a:path path="circle">
                  <a:fillToRect l="100%" t="100%"/>
                </a:path>
                <a:tileRect b="-100%" r="-100%"/>
              </a:gradFill>
              <a:ln>
                <a:noFill/>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8" name="Google Shape;278;p29"/>
              <p:cNvSpPr/>
              <p:nvPr/>
            </p:nvSpPr>
            <p:spPr>
              <a:xfrm>
                <a:off x="3658614" y="1627655"/>
                <a:ext cx="285900" cy="285900"/>
              </a:xfrm>
              <a:prstGeom prst="ellipse">
                <a:avLst/>
              </a:prstGeom>
              <a:gradFill>
                <a:gsLst>
                  <a:gs pos="0">
                    <a:srgbClr val="FECF05"/>
                  </a:gs>
                  <a:gs pos="75000">
                    <a:srgbClr val="FECF05"/>
                  </a:gs>
                  <a:gs pos="100000">
                    <a:srgbClr val="DEE4F7"/>
                  </a:gs>
                </a:gsLst>
                <a:path path="circle">
                  <a:fillToRect l="100%" t="100%"/>
                </a:path>
                <a:tileRect b="-100%" r="-100%"/>
              </a:gradFill>
              <a:ln>
                <a:noFill/>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79" name="Google Shape;279;p29"/>
            <p:cNvGrpSpPr/>
            <p:nvPr/>
          </p:nvGrpSpPr>
          <p:grpSpPr>
            <a:xfrm>
              <a:off x="4313091" y="1712826"/>
              <a:ext cx="1418287" cy="934181"/>
              <a:chOff x="4384930" y="278200"/>
              <a:chExt cx="1931744" cy="480521"/>
            </a:xfrm>
          </p:grpSpPr>
          <p:sp>
            <p:nvSpPr>
              <p:cNvPr id="280" name="Google Shape;280;p29"/>
              <p:cNvSpPr/>
              <p:nvPr/>
            </p:nvSpPr>
            <p:spPr>
              <a:xfrm>
                <a:off x="4386729" y="292846"/>
                <a:ext cx="1929945" cy="465874"/>
              </a:xfrm>
              <a:custGeom>
                <a:rect b="b" l="l" r="r" t="t"/>
                <a:pathLst>
                  <a:path extrusionOk="0" h="505013" w="1939643">
                    <a:moveTo>
                      <a:pt x="1939643" y="0"/>
                    </a:moveTo>
                    <a:lnTo>
                      <a:pt x="1939643" y="505013"/>
                    </a:lnTo>
                    <a:lnTo>
                      <a:pt x="0" y="505013"/>
                    </a:lnTo>
                  </a:path>
                </a:pathLst>
              </a:custGeom>
              <a:noFill/>
              <a:ln cap="rnd" cmpd="sng" w="25400">
                <a:solidFill>
                  <a:srgbClr val="000000">
                    <a:alpha val="3098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1" name="Google Shape;281;p29"/>
              <p:cNvSpPr/>
              <p:nvPr/>
            </p:nvSpPr>
            <p:spPr>
              <a:xfrm rot="10800000">
                <a:off x="4384930" y="278200"/>
                <a:ext cx="1920247" cy="465874"/>
              </a:xfrm>
              <a:custGeom>
                <a:rect b="b" l="l" r="r" t="t"/>
                <a:pathLst>
                  <a:path extrusionOk="0" h="505013" w="1939643">
                    <a:moveTo>
                      <a:pt x="1939643" y="0"/>
                    </a:moveTo>
                    <a:lnTo>
                      <a:pt x="1939643" y="505013"/>
                    </a:lnTo>
                    <a:lnTo>
                      <a:pt x="0" y="505013"/>
                    </a:lnTo>
                  </a:path>
                </a:pathLst>
              </a:custGeom>
              <a:noFill/>
              <a:ln cap="rnd" cmpd="sng" w="25400">
                <a:solidFill>
                  <a:srgbClr val="FFFFFF">
                    <a:alpha val="3098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grpSp>
        <p:nvGrpSpPr>
          <p:cNvPr id="282" name="Google Shape;282;p29"/>
          <p:cNvGrpSpPr/>
          <p:nvPr/>
        </p:nvGrpSpPr>
        <p:grpSpPr>
          <a:xfrm>
            <a:off x="4519797" y="2443856"/>
            <a:ext cx="1475464" cy="980894"/>
            <a:chOff x="4300069" y="1703295"/>
            <a:chExt cx="1445400" cy="943712"/>
          </a:xfrm>
        </p:grpSpPr>
        <p:grpSp>
          <p:nvGrpSpPr>
            <p:cNvPr id="283" name="Google Shape;283;p29"/>
            <p:cNvGrpSpPr/>
            <p:nvPr/>
          </p:nvGrpSpPr>
          <p:grpSpPr>
            <a:xfrm>
              <a:off x="4300069" y="1703295"/>
              <a:ext cx="1445400" cy="941700"/>
              <a:chOff x="2611438" y="1096683"/>
              <a:chExt cx="1445400" cy="941700"/>
            </a:xfrm>
          </p:grpSpPr>
          <p:sp>
            <p:nvSpPr>
              <p:cNvPr id="284" name="Google Shape;284;p29"/>
              <p:cNvSpPr/>
              <p:nvPr/>
            </p:nvSpPr>
            <p:spPr>
              <a:xfrm>
                <a:off x="2611438" y="1096683"/>
                <a:ext cx="1445400" cy="941700"/>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5" name="Google Shape;285;p29"/>
              <p:cNvSpPr/>
              <p:nvPr/>
            </p:nvSpPr>
            <p:spPr>
              <a:xfrm>
                <a:off x="2702462" y="1194362"/>
                <a:ext cx="285900" cy="285900"/>
              </a:xfrm>
              <a:prstGeom prst="ellipse">
                <a:avLst/>
              </a:prstGeom>
              <a:gradFill>
                <a:gsLst>
                  <a:gs pos="0">
                    <a:srgbClr val="CC0000"/>
                  </a:gs>
                  <a:gs pos="75000">
                    <a:srgbClr val="CC0000"/>
                  </a:gs>
                  <a:gs pos="100000">
                    <a:srgbClr val="DEE4F7"/>
                  </a:gs>
                </a:gsLst>
                <a:path path="circle">
                  <a:fillToRect l="100%" t="100%"/>
                </a:path>
                <a:tileRect b="-100%" r="-100%"/>
              </a:gradFill>
              <a:ln>
                <a:noFill/>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6" name="Google Shape;286;p29"/>
              <p:cNvSpPr/>
              <p:nvPr/>
            </p:nvSpPr>
            <p:spPr>
              <a:xfrm>
                <a:off x="3187121" y="1200338"/>
                <a:ext cx="285900" cy="285900"/>
              </a:xfrm>
              <a:prstGeom prst="ellipse">
                <a:avLst/>
              </a:prstGeom>
              <a:gradFill>
                <a:gsLst>
                  <a:gs pos="0">
                    <a:srgbClr val="CC0000"/>
                  </a:gs>
                  <a:gs pos="75000">
                    <a:srgbClr val="CC0000"/>
                  </a:gs>
                  <a:gs pos="100000">
                    <a:srgbClr val="DEE4F7"/>
                  </a:gs>
                </a:gsLst>
                <a:path path="circle">
                  <a:fillToRect l="100%" t="100%"/>
                </a:path>
                <a:tileRect b="-100%" r="-100%"/>
              </a:gradFill>
              <a:ln>
                <a:noFill/>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7" name="Google Shape;287;p29"/>
              <p:cNvSpPr/>
              <p:nvPr/>
            </p:nvSpPr>
            <p:spPr>
              <a:xfrm>
                <a:off x="3658614" y="1200338"/>
                <a:ext cx="285900" cy="285900"/>
              </a:xfrm>
              <a:prstGeom prst="ellipse">
                <a:avLst/>
              </a:prstGeom>
              <a:gradFill>
                <a:gsLst>
                  <a:gs pos="0">
                    <a:srgbClr val="CC0000"/>
                  </a:gs>
                  <a:gs pos="75000">
                    <a:srgbClr val="CC0000"/>
                  </a:gs>
                  <a:gs pos="100000">
                    <a:srgbClr val="DEE4F7"/>
                  </a:gs>
                </a:gsLst>
                <a:path path="circle">
                  <a:fillToRect l="100%" t="100%"/>
                </a:path>
                <a:tileRect b="-100%" r="-100%"/>
              </a:gradFill>
              <a:ln>
                <a:noFill/>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8" name="Google Shape;288;p29"/>
              <p:cNvSpPr/>
              <p:nvPr/>
            </p:nvSpPr>
            <p:spPr>
              <a:xfrm>
                <a:off x="2702462" y="1621679"/>
                <a:ext cx="285900" cy="285900"/>
              </a:xfrm>
              <a:prstGeom prst="ellipse">
                <a:avLst/>
              </a:prstGeom>
              <a:gradFill>
                <a:gsLst>
                  <a:gs pos="0">
                    <a:srgbClr val="CC0000"/>
                  </a:gs>
                  <a:gs pos="75000">
                    <a:srgbClr val="CC0000"/>
                  </a:gs>
                  <a:gs pos="100000">
                    <a:srgbClr val="DEE4F7"/>
                  </a:gs>
                </a:gsLst>
                <a:path path="circle">
                  <a:fillToRect l="100%" t="100%"/>
                </a:path>
                <a:tileRect b="-100%" r="-100%"/>
              </a:gradFill>
              <a:ln>
                <a:noFill/>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9" name="Google Shape;289;p29"/>
              <p:cNvSpPr/>
              <p:nvPr/>
            </p:nvSpPr>
            <p:spPr>
              <a:xfrm>
                <a:off x="3187121" y="1627655"/>
                <a:ext cx="285900" cy="285900"/>
              </a:xfrm>
              <a:prstGeom prst="ellipse">
                <a:avLst/>
              </a:prstGeom>
              <a:gradFill>
                <a:gsLst>
                  <a:gs pos="0">
                    <a:srgbClr val="CC0000"/>
                  </a:gs>
                  <a:gs pos="75000">
                    <a:srgbClr val="CC0000"/>
                  </a:gs>
                  <a:gs pos="100000">
                    <a:srgbClr val="DEE4F7"/>
                  </a:gs>
                </a:gsLst>
                <a:path path="circle">
                  <a:fillToRect l="100%" t="100%"/>
                </a:path>
                <a:tileRect b="-100%" r="-100%"/>
              </a:gradFill>
              <a:ln>
                <a:noFill/>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90" name="Google Shape;290;p29"/>
              <p:cNvSpPr/>
              <p:nvPr/>
            </p:nvSpPr>
            <p:spPr>
              <a:xfrm>
                <a:off x="3658614" y="1627655"/>
                <a:ext cx="285900" cy="285900"/>
              </a:xfrm>
              <a:prstGeom prst="ellipse">
                <a:avLst/>
              </a:prstGeom>
              <a:gradFill>
                <a:gsLst>
                  <a:gs pos="0">
                    <a:srgbClr val="CC0000"/>
                  </a:gs>
                  <a:gs pos="75000">
                    <a:srgbClr val="CC0000"/>
                  </a:gs>
                  <a:gs pos="100000">
                    <a:srgbClr val="DEE4F7"/>
                  </a:gs>
                </a:gsLst>
                <a:path path="circle">
                  <a:fillToRect l="100%" t="100%"/>
                </a:path>
                <a:tileRect b="-100%" r="-100%"/>
              </a:gradFill>
              <a:ln>
                <a:noFill/>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91" name="Google Shape;291;p29"/>
            <p:cNvGrpSpPr/>
            <p:nvPr/>
          </p:nvGrpSpPr>
          <p:grpSpPr>
            <a:xfrm>
              <a:off x="4313091" y="1712826"/>
              <a:ext cx="1418287" cy="934181"/>
              <a:chOff x="4384930" y="278200"/>
              <a:chExt cx="1931744" cy="480521"/>
            </a:xfrm>
          </p:grpSpPr>
          <p:sp>
            <p:nvSpPr>
              <p:cNvPr id="292" name="Google Shape;292;p29"/>
              <p:cNvSpPr/>
              <p:nvPr/>
            </p:nvSpPr>
            <p:spPr>
              <a:xfrm>
                <a:off x="4386729" y="292846"/>
                <a:ext cx="1929945" cy="465874"/>
              </a:xfrm>
              <a:custGeom>
                <a:rect b="b" l="l" r="r" t="t"/>
                <a:pathLst>
                  <a:path extrusionOk="0" h="505013" w="1939643">
                    <a:moveTo>
                      <a:pt x="1939643" y="0"/>
                    </a:moveTo>
                    <a:lnTo>
                      <a:pt x="1939643" y="505013"/>
                    </a:lnTo>
                    <a:lnTo>
                      <a:pt x="0" y="505013"/>
                    </a:lnTo>
                  </a:path>
                </a:pathLst>
              </a:custGeom>
              <a:noFill/>
              <a:ln cap="rnd" cmpd="sng" w="25400">
                <a:solidFill>
                  <a:srgbClr val="000000">
                    <a:alpha val="3098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93" name="Google Shape;293;p29"/>
              <p:cNvSpPr/>
              <p:nvPr/>
            </p:nvSpPr>
            <p:spPr>
              <a:xfrm rot="10800000">
                <a:off x="4384930" y="278200"/>
                <a:ext cx="1920247" cy="465874"/>
              </a:xfrm>
              <a:custGeom>
                <a:rect b="b" l="l" r="r" t="t"/>
                <a:pathLst>
                  <a:path extrusionOk="0" h="505013" w="1939643">
                    <a:moveTo>
                      <a:pt x="1939643" y="0"/>
                    </a:moveTo>
                    <a:lnTo>
                      <a:pt x="1939643" y="505013"/>
                    </a:lnTo>
                    <a:lnTo>
                      <a:pt x="0" y="505013"/>
                    </a:lnTo>
                  </a:path>
                </a:pathLst>
              </a:custGeom>
              <a:noFill/>
              <a:ln cap="rnd" cmpd="sng" w="25400">
                <a:solidFill>
                  <a:srgbClr val="FFFFFF">
                    <a:alpha val="3098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grpSp>
        <p:nvGrpSpPr>
          <p:cNvPr id="294" name="Google Shape;294;p29"/>
          <p:cNvGrpSpPr/>
          <p:nvPr/>
        </p:nvGrpSpPr>
        <p:grpSpPr>
          <a:xfrm flipH="1" rot="-5400000">
            <a:off x="6727410" y="1221353"/>
            <a:ext cx="1956762" cy="976256"/>
            <a:chOff x="3773857" y="1896485"/>
            <a:chExt cx="1939500" cy="941786"/>
          </a:xfrm>
        </p:grpSpPr>
        <p:grpSp>
          <p:nvGrpSpPr>
            <p:cNvPr id="295" name="Google Shape;295;p29"/>
            <p:cNvGrpSpPr/>
            <p:nvPr/>
          </p:nvGrpSpPr>
          <p:grpSpPr>
            <a:xfrm>
              <a:off x="3773857" y="1896485"/>
              <a:ext cx="1939500" cy="941700"/>
              <a:chOff x="2190092" y="-553869"/>
              <a:chExt cx="1939500" cy="941700"/>
            </a:xfrm>
          </p:grpSpPr>
          <p:sp>
            <p:nvSpPr>
              <p:cNvPr id="296" name="Google Shape;296;p29"/>
              <p:cNvSpPr/>
              <p:nvPr/>
            </p:nvSpPr>
            <p:spPr>
              <a:xfrm>
                <a:off x="2190092" y="-553869"/>
                <a:ext cx="1939500" cy="941700"/>
              </a:xfrm>
              <a:prstGeom prst="rect">
                <a:avLst/>
              </a:prstGeom>
              <a:solidFill>
                <a:srgbClr val="115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97" name="Google Shape;297;p29"/>
              <p:cNvSpPr/>
              <p:nvPr/>
            </p:nvSpPr>
            <p:spPr>
              <a:xfrm>
                <a:off x="2287099" y="-468145"/>
                <a:ext cx="285900" cy="285900"/>
              </a:xfrm>
              <a:prstGeom prst="ellipse">
                <a:avLst/>
              </a:prstGeom>
              <a:gradFill>
                <a:gsLst>
                  <a:gs pos="0">
                    <a:srgbClr val="1155CC"/>
                  </a:gs>
                  <a:gs pos="75000">
                    <a:srgbClr val="1155CC"/>
                  </a:gs>
                  <a:gs pos="100000">
                    <a:srgbClr val="DEE4F7"/>
                  </a:gs>
                </a:gsLst>
                <a:path path="circle">
                  <a:fillToRect l="100%" t="100%"/>
                </a:path>
                <a:tileRect b="-100%" r="-100%"/>
              </a:gradFill>
              <a:ln>
                <a:noFill/>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98" name="Google Shape;298;p29"/>
              <p:cNvSpPr/>
              <p:nvPr/>
            </p:nvSpPr>
            <p:spPr>
              <a:xfrm>
                <a:off x="2771758" y="-462169"/>
                <a:ext cx="285900" cy="285900"/>
              </a:xfrm>
              <a:prstGeom prst="ellipse">
                <a:avLst/>
              </a:prstGeom>
              <a:gradFill>
                <a:gsLst>
                  <a:gs pos="0">
                    <a:srgbClr val="1155CC"/>
                  </a:gs>
                  <a:gs pos="75000">
                    <a:srgbClr val="1155CC"/>
                  </a:gs>
                  <a:gs pos="100000">
                    <a:srgbClr val="DEE4F7"/>
                  </a:gs>
                </a:gsLst>
                <a:path path="circle">
                  <a:fillToRect l="100%" t="100%"/>
                </a:path>
                <a:tileRect b="-100%" r="-100%"/>
              </a:gradFill>
              <a:ln>
                <a:noFill/>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99" name="Google Shape;299;p29"/>
              <p:cNvSpPr/>
              <p:nvPr/>
            </p:nvSpPr>
            <p:spPr>
              <a:xfrm>
                <a:off x="3243251" y="-462169"/>
                <a:ext cx="285900" cy="285900"/>
              </a:xfrm>
              <a:prstGeom prst="ellipse">
                <a:avLst/>
              </a:prstGeom>
              <a:gradFill>
                <a:gsLst>
                  <a:gs pos="0">
                    <a:srgbClr val="1155CC"/>
                  </a:gs>
                  <a:gs pos="75000">
                    <a:srgbClr val="1155CC"/>
                  </a:gs>
                  <a:gs pos="100000">
                    <a:srgbClr val="DEE4F7"/>
                  </a:gs>
                </a:gsLst>
                <a:path path="circle">
                  <a:fillToRect l="100%" t="100%"/>
                </a:path>
                <a:tileRect b="-100%" r="-100%"/>
              </a:gradFill>
              <a:ln>
                <a:noFill/>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0" name="Google Shape;300;p29"/>
              <p:cNvSpPr/>
              <p:nvPr/>
            </p:nvSpPr>
            <p:spPr>
              <a:xfrm>
                <a:off x="2287099" y="-40828"/>
                <a:ext cx="285900" cy="285900"/>
              </a:xfrm>
              <a:prstGeom prst="ellipse">
                <a:avLst/>
              </a:prstGeom>
              <a:gradFill>
                <a:gsLst>
                  <a:gs pos="0">
                    <a:srgbClr val="1155CC"/>
                  </a:gs>
                  <a:gs pos="75000">
                    <a:srgbClr val="1155CC"/>
                  </a:gs>
                  <a:gs pos="100000">
                    <a:srgbClr val="DEE4F7"/>
                  </a:gs>
                </a:gsLst>
                <a:path path="circle">
                  <a:fillToRect l="100%" t="100%"/>
                </a:path>
                <a:tileRect b="-100%" r="-100%"/>
              </a:gradFill>
              <a:ln>
                <a:noFill/>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1" name="Google Shape;301;p29"/>
              <p:cNvSpPr/>
              <p:nvPr/>
            </p:nvSpPr>
            <p:spPr>
              <a:xfrm>
                <a:off x="2771758" y="-34852"/>
                <a:ext cx="285900" cy="285900"/>
              </a:xfrm>
              <a:prstGeom prst="ellipse">
                <a:avLst/>
              </a:prstGeom>
              <a:gradFill>
                <a:gsLst>
                  <a:gs pos="0">
                    <a:srgbClr val="1155CC"/>
                  </a:gs>
                  <a:gs pos="75000">
                    <a:srgbClr val="1155CC"/>
                  </a:gs>
                  <a:gs pos="100000">
                    <a:srgbClr val="DEE4F7"/>
                  </a:gs>
                </a:gsLst>
                <a:path path="circle">
                  <a:fillToRect l="100%" t="100%"/>
                </a:path>
                <a:tileRect b="-100%" r="-100%"/>
              </a:gradFill>
              <a:ln>
                <a:noFill/>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2" name="Google Shape;302;p29"/>
              <p:cNvSpPr/>
              <p:nvPr/>
            </p:nvSpPr>
            <p:spPr>
              <a:xfrm>
                <a:off x="3243251" y="-34852"/>
                <a:ext cx="285900" cy="285900"/>
              </a:xfrm>
              <a:prstGeom prst="ellipse">
                <a:avLst/>
              </a:prstGeom>
              <a:gradFill>
                <a:gsLst>
                  <a:gs pos="0">
                    <a:srgbClr val="1155CC"/>
                  </a:gs>
                  <a:gs pos="75000">
                    <a:srgbClr val="1155CC"/>
                  </a:gs>
                  <a:gs pos="100000">
                    <a:srgbClr val="DEE4F7"/>
                  </a:gs>
                </a:gsLst>
                <a:path path="circle">
                  <a:fillToRect l="100%" t="100%"/>
                </a:path>
                <a:tileRect b="-100%" r="-100%"/>
              </a:gradFill>
              <a:ln>
                <a:noFill/>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3" name="Google Shape;303;p29"/>
              <p:cNvSpPr/>
              <p:nvPr/>
            </p:nvSpPr>
            <p:spPr>
              <a:xfrm>
                <a:off x="3718381" y="-471134"/>
                <a:ext cx="285900" cy="285900"/>
              </a:xfrm>
              <a:prstGeom prst="ellipse">
                <a:avLst/>
              </a:prstGeom>
              <a:gradFill>
                <a:gsLst>
                  <a:gs pos="0">
                    <a:srgbClr val="1155CC"/>
                  </a:gs>
                  <a:gs pos="75000">
                    <a:srgbClr val="1155CC"/>
                  </a:gs>
                  <a:gs pos="100000">
                    <a:srgbClr val="DEE4F7"/>
                  </a:gs>
                </a:gsLst>
                <a:path path="circle">
                  <a:fillToRect l="100%" t="100%"/>
                </a:path>
                <a:tileRect b="-100%" r="-100%"/>
              </a:gradFill>
              <a:ln>
                <a:noFill/>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4" name="Google Shape;304;p29"/>
              <p:cNvSpPr/>
              <p:nvPr/>
            </p:nvSpPr>
            <p:spPr>
              <a:xfrm>
                <a:off x="3718381" y="-43817"/>
                <a:ext cx="285900" cy="285900"/>
              </a:xfrm>
              <a:prstGeom prst="ellipse">
                <a:avLst/>
              </a:prstGeom>
              <a:gradFill>
                <a:gsLst>
                  <a:gs pos="0">
                    <a:srgbClr val="1155CC"/>
                  </a:gs>
                  <a:gs pos="75000">
                    <a:srgbClr val="1155CC"/>
                  </a:gs>
                  <a:gs pos="100000">
                    <a:srgbClr val="DEE4F7"/>
                  </a:gs>
                </a:gsLst>
                <a:path path="circle">
                  <a:fillToRect l="100%" t="100%"/>
                </a:path>
                <a:tileRect b="-100%" r="-100%"/>
              </a:gradFill>
              <a:ln>
                <a:noFill/>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305" name="Google Shape;305;p29"/>
            <p:cNvGrpSpPr/>
            <p:nvPr/>
          </p:nvGrpSpPr>
          <p:grpSpPr>
            <a:xfrm>
              <a:off x="3775386" y="1910049"/>
              <a:ext cx="1937732" cy="928222"/>
              <a:chOff x="4384930" y="278200"/>
              <a:chExt cx="1931744" cy="480521"/>
            </a:xfrm>
          </p:grpSpPr>
          <p:sp>
            <p:nvSpPr>
              <p:cNvPr id="306" name="Google Shape;306;p29"/>
              <p:cNvSpPr/>
              <p:nvPr/>
            </p:nvSpPr>
            <p:spPr>
              <a:xfrm>
                <a:off x="4386729" y="292846"/>
                <a:ext cx="1929945" cy="465874"/>
              </a:xfrm>
              <a:custGeom>
                <a:rect b="b" l="l" r="r" t="t"/>
                <a:pathLst>
                  <a:path extrusionOk="0" h="505013" w="1939643">
                    <a:moveTo>
                      <a:pt x="1939643" y="0"/>
                    </a:moveTo>
                    <a:lnTo>
                      <a:pt x="1939643" y="505013"/>
                    </a:lnTo>
                    <a:lnTo>
                      <a:pt x="0" y="505013"/>
                    </a:lnTo>
                  </a:path>
                </a:pathLst>
              </a:custGeom>
              <a:noFill/>
              <a:ln cap="rnd" cmpd="sng" w="25400">
                <a:solidFill>
                  <a:srgbClr val="000000">
                    <a:alpha val="3098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7" name="Google Shape;307;p29"/>
              <p:cNvSpPr/>
              <p:nvPr/>
            </p:nvSpPr>
            <p:spPr>
              <a:xfrm rot="10800000">
                <a:off x="4384930" y="278200"/>
                <a:ext cx="1920247" cy="465874"/>
              </a:xfrm>
              <a:custGeom>
                <a:rect b="b" l="l" r="r" t="t"/>
                <a:pathLst>
                  <a:path extrusionOk="0" h="505013" w="1939643">
                    <a:moveTo>
                      <a:pt x="1939643" y="0"/>
                    </a:moveTo>
                    <a:lnTo>
                      <a:pt x="1939643" y="505013"/>
                    </a:lnTo>
                    <a:lnTo>
                      <a:pt x="0" y="505013"/>
                    </a:lnTo>
                  </a:path>
                </a:pathLst>
              </a:custGeom>
              <a:noFill/>
              <a:ln cap="rnd" cmpd="sng" w="25400">
                <a:solidFill>
                  <a:srgbClr val="FFFFFF">
                    <a:alpha val="3098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grpSp>
        <p:nvGrpSpPr>
          <p:cNvPr id="308" name="Google Shape;308;p29"/>
          <p:cNvGrpSpPr/>
          <p:nvPr/>
        </p:nvGrpSpPr>
        <p:grpSpPr>
          <a:xfrm flipH="1" rot="-5400000">
            <a:off x="4749521" y="1295668"/>
            <a:ext cx="490455" cy="980034"/>
            <a:chOff x="5679142" y="1338076"/>
            <a:chExt cx="470100" cy="968700"/>
          </a:xfrm>
        </p:grpSpPr>
        <p:grpSp>
          <p:nvGrpSpPr>
            <p:cNvPr id="309" name="Google Shape;309;p29"/>
            <p:cNvGrpSpPr/>
            <p:nvPr/>
          </p:nvGrpSpPr>
          <p:grpSpPr>
            <a:xfrm>
              <a:off x="5679142" y="1338076"/>
              <a:ext cx="470100" cy="968700"/>
              <a:chOff x="7135627" y="2979271"/>
              <a:chExt cx="470100" cy="968700"/>
            </a:xfrm>
          </p:grpSpPr>
          <p:sp>
            <p:nvSpPr>
              <p:cNvPr id="310" name="Google Shape;310;p29"/>
              <p:cNvSpPr/>
              <p:nvPr/>
            </p:nvSpPr>
            <p:spPr>
              <a:xfrm>
                <a:off x="7135627" y="2979271"/>
                <a:ext cx="470100" cy="968700"/>
              </a:xfrm>
              <a:prstGeom prst="rect">
                <a:avLst/>
              </a:prstGeom>
              <a:solidFill>
                <a:srgbClr val="028E0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1" name="Google Shape;311;p29"/>
              <p:cNvSpPr/>
              <p:nvPr/>
            </p:nvSpPr>
            <p:spPr>
              <a:xfrm>
                <a:off x="7226650" y="3076950"/>
                <a:ext cx="285900" cy="284700"/>
              </a:xfrm>
              <a:prstGeom prst="ellipse">
                <a:avLst/>
              </a:prstGeom>
              <a:gradFill>
                <a:gsLst>
                  <a:gs pos="0">
                    <a:srgbClr val="028E01"/>
                  </a:gs>
                  <a:gs pos="75000">
                    <a:srgbClr val="028E01"/>
                  </a:gs>
                  <a:gs pos="100000">
                    <a:srgbClr val="DEE4F7"/>
                  </a:gs>
                </a:gsLst>
                <a:path path="circle">
                  <a:fillToRect l="100%" t="100%"/>
                </a:path>
                <a:tileRect b="-100%" r="-100%"/>
              </a:gradFill>
              <a:ln>
                <a:noFill/>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2" name="Google Shape;312;p29"/>
              <p:cNvSpPr/>
              <p:nvPr/>
            </p:nvSpPr>
            <p:spPr>
              <a:xfrm>
                <a:off x="7226650" y="3502586"/>
                <a:ext cx="285900" cy="284700"/>
              </a:xfrm>
              <a:prstGeom prst="ellipse">
                <a:avLst/>
              </a:prstGeom>
              <a:gradFill>
                <a:gsLst>
                  <a:gs pos="0">
                    <a:srgbClr val="028E01"/>
                  </a:gs>
                  <a:gs pos="75000">
                    <a:srgbClr val="028E01"/>
                  </a:gs>
                  <a:gs pos="100000">
                    <a:srgbClr val="DEE4F7"/>
                  </a:gs>
                </a:gsLst>
                <a:path path="circle">
                  <a:fillToRect l="100%" t="100%"/>
                </a:path>
                <a:tileRect b="-100%" r="-100%"/>
              </a:gradFill>
              <a:ln>
                <a:noFill/>
              </a:ln>
              <a:effectLst>
                <a:outerShdw blurRad="508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313" name="Google Shape;313;p29"/>
            <p:cNvGrpSpPr/>
            <p:nvPr/>
          </p:nvGrpSpPr>
          <p:grpSpPr>
            <a:xfrm>
              <a:off x="5686977" y="1342282"/>
              <a:ext cx="450869" cy="946098"/>
              <a:chOff x="4384930" y="278200"/>
              <a:chExt cx="1931744" cy="480521"/>
            </a:xfrm>
          </p:grpSpPr>
          <p:sp>
            <p:nvSpPr>
              <p:cNvPr id="314" name="Google Shape;314;p29"/>
              <p:cNvSpPr/>
              <p:nvPr/>
            </p:nvSpPr>
            <p:spPr>
              <a:xfrm>
                <a:off x="4386729" y="292846"/>
                <a:ext cx="1929945" cy="465874"/>
              </a:xfrm>
              <a:custGeom>
                <a:rect b="b" l="l" r="r" t="t"/>
                <a:pathLst>
                  <a:path extrusionOk="0" h="505013" w="1939643">
                    <a:moveTo>
                      <a:pt x="1939643" y="0"/>
                    </a:moveTo>
                    <a:lnTo>
                      <a:pt x="1939643" y="505013"/>
                    </a:lnTo>
                    <a:lnTo>
                      <a:pt x="0" y="505013"/>
                    </a:lnTo>
                  </a:path>
                </a:pathLst>
              </a:custGeom>
              <a:noFill/>
              <a:ln cap="rnd" cmpd="sng" w="25400">
                <a:solidFill>
                  <a:srgbClr val="000000">
                    <a:alpha val="3098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5" name="Google Shape;315;p29"/>
              <p:cNvSpPr/>
              <p:nvPr/>
            </p:nvSpPr>
            <p:spPr>
              <a:xfrm rot="10800000">
                <a:off x="4384930" y="278200"/>
                <a:ext cx="1920247" cy="465874"/>
              </a:xfrm>
              <a:custGeom>
                <a:rect b="b" l="l" r="r" t="t"/>
                <a:pathLst>
                  <a:path extrusionOk="0" h="505013" w="1939643">
                    <a:moveTo>
                      <a:pt x="1939643" y="0"/>
                    </a:moveTo>
                    <a:lnTo>
                      <a:pt x="1939643" y="505013"/>
                    </a:lnTo>
                    <a:lnTo>
                      <a:pt x="0" y="505013"/>
                    </a:lnTo>
                  </a:path>
                </a:pathLst>
              </a:custGeom>
              <a:noFill/>
              <a:ln cap="rnd" cmpd="sng" w="25400">
                <a:solidFill>
                  <a:srgbClr val="FFFFFF">
                    <a:alpha val="3098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pic>
        <p:nvPicPr>
          <p:cNvPr id="316" name="Google Shape;316;p29"/>
          <p:cNvPicPr preferRelativeResize="0"/>
          <p:nvPr/>
        </p:nvPicPr>
        <p:blipFill>
          <a:blip r:embed="rId3">
            <a:alphaModFix/>
          </a:blip>
          <a:stretch>
            <a:fillRect/>
          </a:stretch>
        </p:blipFill>
        <p:spPr>
          <a:xfrm flipH="1">
            <a:off x="6060325" y="2291438"/>
            <a:ext cx="2816175" cy="2816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90" name="Shape 490"/>
        <p:cNvGrpSpPr/>
        <p:nvPr/>
      </p:nvGrpSpPr>
      <p:grpSpPr>
        <a:xfrm>
          <a:off x="0" y="0"/>
          <a:ext cx="0" cy="0"/>
          <a:chOff x="0" y="0"/>
          <a:chExt cx="0" cy="0"/>
        </a:xfrm>
      </p:grpSpPr>
      <p:sp>
        <p:nvSpPr>
          <p:cNvPr id="491" name="Google Shape;491;p47"/>
          <p:cNvSpPr/>
          <p:nvPr/>
        </p:nvSpPr>
        <p:spPr>
          <a:xfrm>
            <a:off x="3486150" y="247650"/>
            <a:ext cx="5238900" cy="474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7"/>
          <p:cNvSpPr txBox="1"/>
          <p:nvPr/>
        </p:nvSpPr>
        <p:spPr>
          <a:xfrm>
            <a:off x="201500" y="269275"/>
            <a:ext cx="5018100" cy="3417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Analysis of Variance</a:t>
            </a:r>
            <a:endParaRPr b="1">
              <a:solidFill>
                <a:schemeClr val="lt1"/>
              </a:solidFill>
            </a:endParaRPr>
          </a:p>
          <a:p>
            <a:pPr indent="0" lvl="0" marL="0" rtl="0" algn="l">
              <a:spcBef>
                <a:spcPts val="0"/>
              </a:spcBef>
              <a:spcAft>
                <a:spcPts val="0"/>
              </a:spcAft>
              <a:buNone/>
            </a:pPr>
            <a:r>
              <a:rPr b="1" lang="en">
                <a:solidFill>
                  <a:schemeClr val="lt1"/>
                </a:solidFill>
              </a:rPr>
              <a:t>Source	DF	Adj SS	Adj MS	F-Value	P-Value</a:t>
            </a:r>
            <a:endParaRPr b="1">
              <a:solidFill>
                <a:schemeClr val="lt1"/>
              </a:solidFill>
            </a:endParaRPr>
          </a:p>
          <a:p>
            <a:pPr indent="0" lvl="0" marL="0" rtl="0" algn="l">
              <a:spcBef>
                <a:spcPts val="0"/>
              </a:spcBef>
              <a:spcAft>
                <a:spcPts val="0"/>
              </a:spcAft>
              <a:buNone/>
            </a:pPr>
            <a:r>
              <a:rPr b="1" lang="en">
                <a:solidFill>
                  <a:schemeClr val="lt1"/>
                </a:solidFill>
              </a:rPr>
              <a:t>Model	7	1452.62	207.518	6.54	         0.001</a:t>
            </a:r>
            <a:endParaRPr b="1">
              <a:solidFill>
                <a:schemeClr val="lt1"/>
              </a:solidFill>
            </a:endParaRPr>
          </a:p>
          <a:p>
            <a:pPr indent="0" lvl="0" marL="0" rtl="0" algn="l">
              <a:spcBef>
                <a:spcPts val="0"/>
              </a:spcBef>
              <a:spcAft>
                <a:spcPts val="0"/>
              </a:spcAft>
              <a:buNone/>
            </a:pPr>
            <a:r>
              <a:rPr b="1" lang="en">
                <a:solidFill>
                  <a:schemeClr val="lt1"/>
                </a:solidFill>
              </a:rPr>
              <a:t>  Linear	4	1423.83	355.958	11.23	         0.000</a:t>
            </a:r>
            <a:endParaRPr b="1">
              <a:solidFill>
                <a:schemeClr val="lt1"/>
              </a:solidFill>
            </a:endParaRPr>
          </a:p>
          <a:p>
            <a:pPr indent="0" lvl="0" marL="0" rtl="0" algn="l">
              <a:spcBef>
                <a:spcPts val="0"/>
              </a:spcBef>
              <a:spcAft>
                <a:spcPts val="0"/>
              </a:spcAft>
              <a:buNone/>
            </a:pPr>
            <a:r>
              <a:rPr b="1" lang="en">
                <a:solidFill>
                  <a:schemeClr val="lt1"/>
                </a:solidFill>
              </a:rPr>
              <a:t>    A	         1	2.042	         2.042  	0.06	         0.803</a:t>
            </a:r>
            <a:endParaRPr b="1">
              <a:solidFill>
                <a:schemeClr val="lt1"/>
              </a:solidFill>
            </a:endParaRPr>
          </a:p>
          <a:p>
            <a:pPr indent="0" lvl="0" marL="0" rtl="0" algn="l">
              <a:spcBef>
                <a:spcPts val="0"/>
              </a:spcBef>
              <a:spcAft>
                <a:spcPts val="0"/>
              </a:spcAft>
              <a:buNone/>
            </a:pPr>
            <a:r>
              <a:rPr b="1" lang="en">
                <a:solidFill>
                  <a:schemeClr val="lt1"/>
                </a:solidFill>
              </a:rPr>
              <a:t>    B	         1	287.04	287.042	9.05	         0.008</a:t>
            </a:r>
            <a:endParaRPr b="1">
              <a:solidFill>
                <a:schemeClr val="lt1"/>
              </a:solidFill>
            </a:endParaRPr>
          </a:p>
          <a:p>
            <a:pPr indent="0" lvl="0" marL="0" rtl="0" algn="l">
              <a:spcBef>
                <a:spcPts val="0"/>
              </a:spcBef>
              <a:spcAft>
                <a:spcPts val="0"/>
              </a:spcAft>
              <a:buNone/>
            </a:pPr>
            <a:r>
              <a:rPr b="1" lang="en">
                <a:solidFill>
                  <a:schemeClr val="lt1"/>
                </a:solidFill>
              </a:rPr>
              <a:t>    C	         1	234.38	234.375	7.39	         0.015</a:t>
            </a:r>
            <a:endParaRPr b="1">
              <a:solidFill>
                <a:schemeClr val="lt1"/>
              </a:solidFill>
            </a:endParaRPr>
          </a:p>
          <a:p>
            <a:pPr indent="0" lvl="0" marL="0" rtl="0" algn="l">
              <a:spcBef>
                <a:spcPts val="0"/>
              </a:spcBef>
              <a:spcAft>
                <a:spcPts val="0"/>
              </a:spcAft>
              <a:buNone/>
            </a:pPr>
            <a:r>
              <a:rPr b="1" lang="en">
                <a:solidFill>
                  <a:schemeClr val="lt1"/>
                </a:solidFill>
              </a:rPr>
              <a:t>    D	         1	900.38	900.375	28.40  	0.000</a:t>
            </a:r>
            <a:endParaRPr b="1">
              <a:solidFill>
                <a:schemeClr val="lt1"/>
              </a:solidFill>
            </a:endParaRPr>
          </a:p>
          <a:p>
            <a:pPr indent="0" lvl="0" marL="0" rtl="0" algn="l">
              <a:spcBef>
                <a:spcPts val="0"/>
              </a:spcBef>
              <a:spcAft>
                <a:spcPts val="0"/>
              </a:spcAft>
              <a:buNone/>
            </a:pPr>
            <a:r>
              <a:rPr b="1" lang="en">
                <a:solidFill>
                  <a:schemeClr val="lt1"/>
                </a:solidFill>
              </a:rPr>
              <a:t>  2-Way      3	28.79  	9.597 	0.30	         0.823</a:t>
            </a:r>
            <a:endParaRPr b="1">
              <a:solidFill>
                <a:schemeClr val="lt1"/>
              </a:solidFill>
            </a:endParaRPr>
          </a:p>
          <a:p>
            <a:pPr indent="0" lvl="0" marL="0" rtl="0" algn="l">
              <a:spcBef>
                <a:spcPts val="0"/>
              </a:spcBef>
              <a:spcAft>
                <a:spcPts val="0"/>
              </a:spcAft>
              <a:buNone/>
            </a:pPr>
            <a:r>
              <a:rPr b="1" lang="en">
                <a:solidFill>
                  <a:schemeClr val="lt1"/>
                </a:solidFill>
              </a:rPr>
              <a:t>Interactions	</a:t>
            </a:r>
            <a:endParaRPr b="1">
              <a:solidFill>
                <a:schemeClr val="lt1"/>
              </a:solidFill>
            </a:endParaRPr>
          </a:p>
          <a:p>
            <a:pPr indent="0" lvl="0" marL="0" rtl="0" algn="l">
              <a:spcBef>
                <a:spcPts val="0"/>
              </a:spcBef>
              <a:spcAft>
                <a:spcPts val="0"/>
              </a:spcAft>
              <a:buNone/>
            </a:pPr>
            <a:r>
              <a:rPr b="1" lang="en">
                <a:solidFill>
                  <a:schemeClr val="lt1"/>
                </a:solidFill>
              </a:rPr>
              <a:t>    A*B	1	3.38	         3.375	         0.11	         0.748</a:t>
            </a:r>
            <a:endParaRPr b="1">
              <a:solidFill>
                <a:schemeClr val="lt1"/>
              </a:solidFill>
            </a:endParaRPr>
          </a:p>
          <a:p>
            <a:pPr indent="0" lvl="0" marL="0" rtl="0" algn="l">
              <a:spcBef>
                <a:spcPts val="0"/>
              </a:spcBef>
              <a:spcAft>
                <a:spcPts val="0"/>
              </a:spcAft>
              <a:buNone/>
            </a:pPr>
            <a:r>
              <a:rPr b="1" lang="en">
                <a:solidFill>
                  <a:schemeClr val="lt1"/>
                </a:solidFill>
              </a:rPr>
              <a:t>    A*C	1	7.04	         7.042  	0.22	         0.644</a:t>
            </a:r>
            <a:endParaRPr b="1">
              <a:solidFill>
                <a:schemeClr val="lt1"/>
              </a:solidFill>
            </a:endParaRPr>
          </a:p>
          <a:p>
            <a:pPr indent="0" lvl="0" marL="0" rtl="0" algn="l">
              <a:spcBef>
                <a:spcPts val="0"/>
              </a:spcBef>
              <a:spcAft>
                <a:spcPts val="0"/>
              </a:spcAft>
              <a:buNone/>
            </a:pPr>
            <a:r>
              <a:rPr b="1" lang="en">
                <a:solidFill>
                  <a:schemeClr val="lt1"/>
                </a:solidFill>
              </a:rPr>
              <a:t>    A*D	1	18.38  	18.375	0.58	         0.458</a:t>
            </a:r>
            <a:endParaRPr b="1">
              <a:solidFill>
                <a:schemeClr val="lt1"/>
              </a:solidFill>
            </a:endParaRPr>
          </a:p>
          <a:p>
            <a:pPr indent="0" lvl="0" marL="0" rtl="0" algn="l">
              <a:spcBef>
                <a:spcPts val="0"/>
              </a:spcBef>
              <a:spcAft>
                <a:spcPts val="0"/>
              </a:spcAft>
              <a:buNone/>
            </a:pPr>
            <a:r>
              <a:rPr b="1" lang="en">
                <a:solidFill>
                  <a:schemeClr val="lt1"/>
                </a:solidFill>
              </a:rPr>
              <a:t>Error	         16	507.33	31.708	 	 </a:t>
            </a:r>
            <a:endParaRPr b="1">
              <a:solidFill>
                <a:schemeClr val="lt1"/>
              </a:solidFill>
            </a:endParaRPr>
          </a:p>
          <a:p>
            <a:pPr indent="0" lvl="0" marL="0" rtl="0" algn="l">
              <a:spcBef>
                <a:spcPts val="0"/>
              </a:spcBef>
              <a:spcAft>
                <a:spcPts val="0"/>
              </a:spcAft>
              <a:buNone/>
            </a:pPr>
            <a:r>
              <a:rPr b="1" lang="en">
                <a:solidFill>
                  <a:schemeClr val="lt1"/>
                </a:solidFill>
              </a:rPr>
              <a:t>Total	         23	1959.96	 	 	 </a:t>
            </a:r>
            <a:endParaRPr b="1">
              <a:solidFill>
                <a:schemeClr val="lt1"/>
              </a:solidFill>
            </a:endParaRPr>
          </a:p>
        </p:txBody>
      </p:sp>
      <p:sp>
        <p:nvSpPr>
          <p:cNvPr id="493" name="Google Shape;493;p47"/>
          <p:cNvSpPr/>
          <p:nvPr/>
        </p:nvSpPr>
        <p:spPr>
          <a:xfrm>
            <a:off x="5619750" y="1562100"/>
            <a:ext cx="3352800" cy="3086100"/>
          </a:xfrm>
          <a:prstGeom prst="wedgeRoundRectCallout">
            <a:avLst>
              <a:gd fmla="val -64205" name="adj1"/>
              <a:gd fmla="val -3392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rPr>
              <a:t>2 (CONT.):</a:t>
            </a:r>
            <a:endParaRPr b="1" sz="2200">
              <a:solidFill>
                <a:schemeClr val="dk1"/>
              </a:solidFill>
            </a:endParaRPr>
          </a:p>
          <a:p>
            <a:pPr indent="0" lvl="0" marL="0" rtl="0" algn="ctr">
              <a:spcBef>
                <a:spcPts val="0"/>
              </a:spcBef>
              <a:spcAft>
                <a:spcPts val="0"/>
              </a:spcAft>
              <a:buNone/>
            </a:pPr>
            <a:r>
              <a:rPr b="1" lang="en" sz="1800">
                <a:solidFill>
                  <a:schemeClr val="dk1"/>
                </a:solidFill>
              </a:rPr>
              <a:t>Confirmed by ANOVA table that</a:t>
            </a:r>
            <a:endParaRPr b="1" sz="1800">
              <a:solidFill>
                <a:schemeClr val="dk1"/>
              </a:solidFill>
            </a:endParaRPr>
          </a:p>
          <a:p>
            <a:pPr indent="0" lvl="0" marL="0" rtl="0" algn="ctr">
              <a:spcBef>
                <a:spcPts val="0"/>
              </a:spcBef>
              <a:spcAft>
                <a:spcPts val="0"/>
              </a:spcAft>
              <a:buClr>
                <a:schemeClr val="dk1"/>
              </a:buClr>
              <a:buSzPts val="1100"/>
              <a:buFont typeface="Arial"/>
              <a:buNone/>
            </a:pPr>
            <a:r>
              <a:rPr b="1" lang="en" sz="1800">
                <a:solidFill>
                  <a:schemeClr val="dk1"/>
                </a:solidFill>
              </a:rPr>
              <a:t>Only B, C and D are statistical significance by having </a:t>
            </a:r>
            <a:br>
              <a:rPr b="1" lang="en" sz="1800">
                <a:solidFill>
                  <a:schemeClr val="dk1"/>
                </a:solidFill>
              </a:rPr>
            </a:br>
            <a:r>
              <a:rPr b="1" lang="en" sz="1800">
                <a:solidFill>
                  <a:schemeClr val="dk1"/>
                </a:solidFill>
              </a:rPr>
              <a:t>P-Value&lt; 0.05 at 95% confidence level!! </a:t>
            </a:r>
            <a:endParaRPr b="1" sz="1800">
              <a:solidFill>
                <a:schemeClr val="dk1"/>
              </a:solidFill>
            </a:endParaRPr>
          </a:p>
        </p:txBody>
      </p:sp>
      <p:sp>
        <p:nvSpPr>
          <p:cNvPr id="494" name="Google Shape;494;p47"/>
          <p:cNvSpPr/>
          <p:nvPr/>
        </p:nvSpPr>
        <p:spPr>
          <a:xfrm>
            <a:off x="4343400" y="1428750"/>
            <a:ext cx="552600" cy="60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8"/>
          <p:cNvSpPr/>
          <p:nvPr/>
        </p:nvSpPr>
        <p:spPr>
          <a:xfrm>
            <a:off x="3295650" y="228600"/>
            <a:ext cx="5600700" cy="4686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8"/>
          <p:cNvSpPr txBox="1"/>
          <p:nvPr>
            <p:ph type="title"/>
          </p:nvPr>
        </p:nvSpPr>
        <p:spPr>
          <a:xfrm>
            <a:off x="2247900" y="228600"/>
            <a:ext cx="4648200" cy="1447800"/>
          </a:xfrm>
          <a:prstGeom prst="rect">
            <a:avLst/>
          </a:prstGeom>
          <a:solidFill>
            <a:schemeClr val="dk1"/>
          </a:solidFill>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lt1"/>
                </a:solidFill>
              </a:rPr>
              <a:t>Model Summary</a:t>
            </a:r>
            <a:endParaRPr b="1" sz="18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b="1" lang="en" sz="1800">
                <a:solidFill>
                  <a:schemeClr val="lt1"/>
                </a:solidFill>
              </a:rPr>
              <a:t>S	        R-sq	R-sq(adj)	R-sq(pred)</a:t>
            </a:r>
            <a:endParaRPr b="1" sz="1800">
              <a:solidFill>
                <a:schemeClr val="lt1"/>
              </a:solidFill>
            </a:endParaRPr>
          </a:p>
          <a:p>
            <a:pPr indent="0" lvl="0" marL="0" rtl="0" algn="l">
              <a:lnSpc>
                <a:spcPct val="115000"/>
              </a:lnSpc>
              <a:spcBef>
                <a:spcPts val="1200"/>
              </a:spcBef>
              <a:spcAft>
                <a:spcPts val="1200"/>
              </a:spcAft>
              <a:buClr>
                <a:schemeClr val="dk1"/>
              </a:buClr>
              <a:buSzPts val="1100"/>
              <a:buFont typeface="Arial"/>
              <a:buNone/>
            </a:pPr>
            <a:r>
              <a:rPr b="1" lang="en" sz="1800">
                <a:solidFill>
                  <a:schemeClr val="lt1"/>
                </a:solidFill>
              </a:rPr>
              <a:t>5.63102	74.12%	62.79%	41.76%</a:t>
            </a:r>
            <a:endParaRPr b="1">
              <a:solidFill>
                <a:schemeClr val="lt1"/>
              </a:solidFill>
            </a:endParaRPr>
          </a:p>
        </p:txBody>
      </p:sp>
      <p:sp>
        <p:nvSpPr>
          <p:cNvPr id="501" name="Google Shape;501;p48"/>
          <p:cNvSpPr/>
          <p:nvPr/>
        </p:nvSpPr>
        <p:spPr>
          <a:xfrm>
            <a:off x="723900" y="2286000"/>
            <a:ext cx="7962900" cy="2743200"/>
          </a:xfrm>
          <a:prstGeom prst="wedgeRoundRectCallout">
            <a:avLst>
              <a:gd fmla="val 0" name="adj1"/>
              <a:gd fmla="val -750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rPr>
              <a:t>                                                3 :</a:t>
            </a:r>
            <a:br>
              <a:rPr b="1" lang="en" sz="2200">
                <a:solidFill>
                  <a:schemeClr val="dk1"/>
                </a:solidFill>
              </a:rPr>
            </a:br>
            <a:r>
              <a:rPr b="1" lang="en" sz="2200">
                <a:solidFill>
                  <a:schemeClr val="dk1"/>
                </a:solidFill>
              </a:rPr>
              <a:t>Checking the Model Summary </a:t>
            </a:r>
            <a:endParaRPr b="1" sz="2200">
              <a:solidFill>
                <a:schemeClr val="dk1"/>
              </a:solidFill>
            </a:endParaRPr>
          </a:p>
          <a:p>
            <a:pPr indent="0" lvl="0" marL="0" rtl="0" algn="l">
              <a:spcBef>
                <a:spcPts val="0"/>
              </a:spcBef>
              <a:spcAft>
                <a:spcPts val="0"/>
              </a:spcAft>
              <a:buNone/>
            </a:pPr>
            <a:r>
              <a:rPr b="1" lang="en" sz="2200">
                <a:solidFill>
                  <a:schemeClr val="dk1"/>
                </a:solidFill>
              </a:rPr>
              <a:t>With Adjusted R-squared= 62.79% and predicted R-squared = 41.76% which is less than R-squared value,</a:t>
            </a:r>
            <a:endParaRPr b="1" sz="2200">
              <a:solidFill>
                <a:schemeClr val="dk1"/>
              </a:solidFill>
            </a:endParaRPr>
          </a:p>
          <a:p>
            <a:pPr indent="0" lvl="0" marL="0" rtl="0" algn="l">
              <a:spcBef>
                <a:spcPts val="0"/>
              </a:spcBef>
              <a:spcAft>
                <a:spcPts val="0"/>
              </a:spcAft>
              <a:buNone/>
            </a:pPr>
            <a:r>
              <a:rPr b="1" lang="en" sz="2200">
                <a:solidFill>
                  <a:schemeClr val="dk1"/>
                </a:solidFill>
              </a:rPr>
              <a:t>Therefore, we will try to drop factors with P-Value&gt; 0.05 to understand if this will </a:t>
            </a:r>
            <a:r>
              <a:rPr b="1" lang="en" sz="2200">
                <a:solidFill>
                  <a:schemeClr val="dk1"/>
                </a:solidFill>
              </a:rPr>
              <a:t>improve the model performance further.</a:t>
            </a:r>
            <a:endParaRPr b="1" sz="22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9"/>
          <p:cNvSpPr txBox="1"/>
          <p:nvPr>
            <p:ph type="title"/>
          </p:nvPr>
        </p:nvSpPr>
        <p:spPr>
          <a:xfrm>
            <a:off x="4483518" y="1337310"/>
            <a:ext cx="3720000" cy="8721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507" name="Google Shape;507;p49"/>
          <p:cNvSpPr/>
          <p:nvPr/>
        </p:nvSpPr>
        <p:spPr>
          <a:xfrm>
            <a:off x="3581400" y="342900"/>
            <a:ext cx="5067300" cy="443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9"/>
          <p:cNvSpPr/>
          <p:nvPr/>
        </p:nvSpPr>
        <p:spPr>
          <a:xfrm>
            <a:off x="381000" y="209550"/>
            <a:ext cx="6317400" cy="29553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9"/>
          <p:cNvSpPr txBox="1"/>
          <p:nvPr/>
        </p:nvSpPr>
        <p:spPr>
          <a:xfrm>
            <a:off x="381000" y="209550"/>
            <a:ext cx="63174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Coded Coefficients</a:t>
            </a:r>
            <a:endParaRPr sz="1800">
              <a:solidFill>
                <a:schemeClr val="dk1"/>
              </a:solidFill>
            </a:endParaRPr>
          </a:p>
          <a:p>
            <a:pPr indent="0" lvl="0" marL="0" rtl="0" algn="l">
              <a:spcBef>
                <a:spcPts val="0"/>
              </a:spcBef>
              <a:spcAft>
                <a:spcPts val="0"/>
              </a:spcAft>
              <a:buNone/>
            </a:pPr>
            <a:r>
              <a:rPr lang="en" sz="1800">
                <a:solidFill>
                  <a:schemeClr val="dk1"/>
                </a:solidFill>
              </a:rPr>
              <a:t>Term	Effect</a:t>
            </a:r>
            <a:r>
              <a:rPr lang="en" sz="1800">
                <a:solidFill>
                  <a:schemeClr val="dk1"/>
                </a:solidFill>
              </a:rPr>
              <a:t>	</a:t>
            </a:r>
            <a:r>
              <a:rPr lang="en" sz="1800">
                <a:solidFill>
                  <a:schemeClr val="dk1"/>
                </a:solidFill>
              </a:rPr>
              <a:t>Coef	SE Coef	T-Value	P-Value	VIF</a:t>
            </a:r>
            <a:endParaRPr sz="1800">
              <a:solidFill>
                <a:schemeClr val="dk1"/>
              </a:solidFill>
            </a:endParaRPr>
          </a:p>
          <a:p>
            <a:pPr indent="0" lvl="0" marL="0" rtl="0" algn="l">
              <a:spcBef>
                <a:spcPts val="0"/>
              </a:spcBef>
              <a:spcAft>
                <a:spcPts val="0"/>
              </a:spcAft>
              <a:buNone/>
            </a:pPr>
            <a:r>
              <a:rPr lang="en" sz="1800">
                <a:solidFill>
                  <a:schemeClr val="dk1"/>
                </a:solidFill>
              </a:rPr>
              <a:t>Constant	       114.79	1.15  	99.87	0.000	 </a:t>
            </a:r>
            <a:endParaRPr sz="1800">
              <a:solidFill>
                <a:schemeClr val="dk1"/>
              </a:solidFill>
            </a:endParaRPr>
          </a:p>
          <a:p>
            <a:pPr indent="0" lvl="0" marL="0" rtl="0" algn="l">
              <a:spcBef>
                <a:spcPts val="0"/>
              </a:spcBef>
              <a:spcAft>
                <a:spcPts val="0"/>
              </a:spcAft>
              <a:buNone/>
            </a:pPr>
            <a:r>
              <a:rPr lang="en" sz="1800">
                <a:solidFill>
                  <a:schemeClr val="dk1"/>
                </a:solidFill>
              </a:rPr>
              <a:t>A	        0.58	0.29  	1.15 	0.25 	0.803	1.00</a:t>
            </a:r>
            <a:endParaRPr sz="1800">
              <a:solidFill>
                <a:schemeClr val="dk1"/>
              </a:solidFill>
            </a:endParaRPr>
          </a:p>
          <a:p>
            <a:pPr indent="0" lvl="0" marL="0" rtl="0" algn="l">
              <a:spcBef>
                <a:spcPts val="0"/>
              </a:spcBef>
              <a:spcAft>
                <a:spcPts val="0"/>
              </a:spcAft>
              <a:buNone/>
            </a:pPr>
            <a:r>
              <a:rPr lang="en" sz="1800">
                <a:solidFill>
                  <a:schemeClr val="dk1"/>
                </a:solidFill>
              </a:rPr>
              <a:t>B	        6.92	3.46 	1.15	       3.01	       0.008	1.00</a:t>
            </a:r>
            <a:endParaRPr sz="1800">
              <a:solidFill>
                <a:schemeClr val="dk1"/>
              </a:solidFill>
            </a:endParaRPr>
          </a:p>
          <a:p>
            <a:pPr indent="0" lvl="0" marL="0" rtl="0" algn="l">
              <a:spcBef>
                <a:spcPts val="0"/>
              </a:spcBef>
              <a:spcAft>
                <a:spcPts val="0"/>
              </a:spcAft>
              <a:buNone/>
            </a:pPr>
            <a:r>
              <a:rPr lang="en" sz="1800">
                <a:solidFill>
                  <a:schemeClr val="dk1"/>
                </a:solidFill>
              </a:rPr>
              <a:t>C	        6.25	3.12	       1.15 	2.72 	0.015	1.00</a:t>
            </a:r>
            <a:endParaRPr sz="1800">
              <a:solidFill>
                <a:schemeClr val="dk1"/>
              </a:solidFill>
            </a:endParaRPr>
          </a:p>
          <a:p>
            <a:pPr indent="0" lvl="0" marL="0" rtl="0" algn="l">
              <a:spcBef>
                <a:spcPts val="0"/>
              </a:spcBef>
              <a:spcAft>
                <a:spcPts val="0"/>
              </a:spcAft>
              <a:buNone/>
            </a:pPr>
            <a:r>
              <a:rPr lang="en" sz="1800">
                <a:solidFill>
                  <a:schemeClr val="dk1"/>
                </a:solidFill>
              </a:rPr>
              <a:t>D	       12.25	6.13 	1.15 	5.33 	0.000	1.00</a:t>
            </a:r>
            <a:endParaRPr sz="1800">
              <a:solidFill>
                <a:schemeClr val="dk1"/>
              </a:solidFill>
            </a:endParaRPr>
          </a:p>
          <a:p>
            <a:pPr indent="0" lvl="0" marL="0" rtl="0" algn="l">
              <a:spcBef>
                <a:spcPts val="0"/>
              </a:spcBef>
              <a:spcAft>
                <a:spcPts val="0"/>
              </a:spcAft>
              <a:buNone/>
            </a:pPr>
            <a:r>
              <a:rPr lang="en" sz="1800">
                <a:solidFill>
                  <a:schemeClr val="dk1"/>
                </a:solidFill>
              </a:rPr>
              <a:t>A*B	       -0.75	-0.38	1.15	       -0.33	0.748	1.00</a:t>
            </a:r>
            <a:endParaRPr sz="1800">
              <a:solidFill>
                <a:schemeClr val="dk1"/>
              </a:solidFill>
            </a:endParaRPr>
          </a:p>
          <a:p>
            <a:pPr indent="0" lvl="0" marL="0" rtl="0" algn="l">
              <a:spcBef>
                <a:spcPts val="0"/>
              </a:spcBef>
              <a:spcAft>
                <a:spcPts val="0"/>
              </a:spcAft>
              <a:buNone/>
            </a:pPr>
            <a:r>
              <a:rPr lang="en" sz="1800">
                <a:solidFill>
                  <a:schemeClr val="dk1"/>
                </a:solidFill>
              </a:rPr>
              <a:t>A*C	       -1.08	-0.54	1.15 	-0.47	0.644	1.00</a:t>
            </a:r>
            <a:endParaRPr sz="1800">
              <a:solidFill>
                <a:schemeClr val="dk1"/>
              </a:solidFill>
            </a:endParaRPr>
          </a:p>
          <a:p>
            <a:pPr indent="0" lvl="0" marL="0" rtl="0" algn="l">
              <a:spcBef>
                <a:spcPts val="0"/>
              </a:spcBef>
              <a:spcAft>
                <a:spcPts val="0"/>
              </a:spcAft>
              <a:buNone/>
            </a:pPr>
            <a:r>
              <a:rPr lang="en" sz="1800">
                <a:solidFill>
                  <a:schemeClr val="dk1"/>
                </a:solidFill>
              </a:rPr>
              <a:t>A*D	       -1.75	-0.88	1.15  	-0.76	0.458	1.00</a:t>
            </a:r>
            <a:endParaRPr sz="1800">
              <a:solidFill>
                <a:schemeClr val="dk1"/>
              </a:solidFill>
            </a:endParaRPr>
          </a:p>
        </p:txBody>
      </p:sp>
      <p:sp>
        <p:nvSpPr>
          <p:cNvPr id="510" name="Google Shape;510;p49"/>
          <p:cNvSpPr/>
          <p:nvPr/>
        </p:nvSpPr>
        <p:spPr>
          <a:xfrm>
            <a:off x="381000" y="3476550"/>
            <a:ext cx="8134500" cy="13053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9"/>
          <p:cNvSpPr txBox="1"/>
          <p:nvPr/>
        </p:nvSpPr>
        <p:spPr>
          <a:xfrm>
            <a:off x="665400" y="3621300"/>
            <a:ext cx="7565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Regression Equation in Uncoded Units</a:t>
            </a:r>
            <a:endParaRPr sz="1800">
              <a:solidFill>
                <a:schemeClr val="dk1"/>
              </a:solidFill>
            </a:endParaRPr>
          </a:p>
          <a:p>
            <a:pPr indent="0" lvl="0" marL="0" rtl="0" algn="l">
              <a:spcBef>
                <a:spcPts val="0"/>
              </a:spcBef>
              <a:spcAft>
                <a:spcPts val="0"/>
              </a:spcAft>
              <a:buNone/>
            </a:pPr>
            <a:r>
              <a:rPr lang="en" sz="1800">
                <a:solidFill>
                  <a:schemeClr val="dk1"/>
                </a:solidFill>
              </a:rPr>
              <a:t>Distance	=	114.79 + 0.29 A + 3.46 B + 3.12 C + 6.13 D - 0.38 A*B - 0.54 A*C - 0.88 A*D</a:t>
            </a:r>
            <a:endParaRPr sz="1800">
              <a:solidFill>
                <a:schemeClr val="dk1"/>
              </a:solidFill>
            </a:endParaRPr>
          </a:p>
        </p:txBody>
      </p:sp>
      <p:sp>
        <p:nvSpPr>
          <p:cNvPr id="512" name="Google Shape;512;p49"/>
          <p:cNvSpPr/>
          <p:nvPr/>
        </p:nvSpPr>
        <p:spPr>
          <a:xfrm>
            <a:off x="6953250" y="933450"/>
            <a:ext cx="1695600" cy="18288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Coefficient table &amp;</a:t>
            </a:r>
            <a:endParaRPr b="1" sz="1800"/>
          </a:p>
          <a:p>
            <a:pPr indent="0" lvl="0" marL="0" rtl="0" algn="l">
              <a:spcBef>
                <a:spcPts val="0"/>
              </a:spcBef>
              <a:spcAft>
                <a:spcPts val="0"/>
              </a:spcAft>
              <a:buNone/>
            </a:pPr>
            <a:r>
              <a:rPr b="1" lang="en" sz="1800"/>
              <a:t>Regression equation</a:t>
            </a:r>
            <a:endParaRPr b="1"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0"/>
          <p:cNvSpPr/>
          <p:nvPr/>
        </p:nvSpPr>
        <p:spPr>
          <a:xfrm>
            <a:off x="3295650" y="228600"/>
            <a:ext cx="5600700" cy="4686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 name="Google Shape;518;p50"/>
          <p:cNvPicPr preferRelativeResize="0"/>
          <p:nvPr/>
        </p:nvPicPr>
        <p:blipFill rotWithShape="1">
          <a:blip r:embed="rId3">
            <a:alphaModFix/>
          </a:blip>
          <a:srcRect b="34374" l="0" r="0" t="0"/>
          <a:stretch/>
        </p:blipFill>
        <p:spPr>
          <a:xfrm>
            <a:off x="0" y="0"/>
            <a:ext cx="4643451" cy="2214575"/>
          </a:xfrm>
          <a:prstGeom prst="rect">
            <a:avLst/>
          </a:prstGeom>
          <a:noFill/>
          <a:ln>
            <a:noFill/>
          </a:ln>
        </p:spPr>
      </p:pic>
      <p:pic>
        <p:nvPicPr>
          <p:cNvPr id="519" name="Google Shape;519;p50"/>
          <p:cNvPicPr preferRelativeResize="0"/>
          <p:nvPr/>
        </p:nvPicPr>
        <p:blipFill>
          <a:blip r:embed="rId4">
            <a:alphaModFix/>
          </a:blip>
          <a:stretch>
            <a:fillRect/>
          </a:stretch>
        </p:blipFill>
        <p:spPr>
          <a:xfrm>
            <a:off x="4337275" y="1708000"/>
            <a:ext cx="4806725" cy="3435500"/>
          </a:xfrm>
          <a:prstGeom prst="rect">
            <a:avLst/>
          </a:prstGeom>
          <a:noFill/>
          <a:ln>
            <a:noFill/>
          </a:ln>
        </p:spPr>
      </p:pic>
      <p:sp>
        <p:nvSpPr>
          <p:cNvPr id="520" name="Google Shape;520;p50"/>
          <p:cNvSpPr/>
          <p:nvPr/>
        </p:nvSpPr>
        <p:spPr>
          <a:xfrm>
            <a:off x="5448300" y="228600"/>
            <a:ext cx="2933700" cy="1238400"/>
          </a:xfrm>
          <a:prstGeom prst="wedgeRoundRectCallout">
            <a:avLst>
              <a:gd fmla="val -20833" name="adj1"/>
              <a:gd fmla="val 62500" name="adj2"/>
              <a:gd fmla="val 0" name="adj3"/>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lt1"/>
                </a:solidFill>
              </a:rPr>
              <a:t>NO interaction between any factors! So there is no flipping results.</a:t>
            </a:r>
            <a:endParaRPr b="1" sz="1600">
              <a:solidFill>
                <a:schemeClr val="lt1"/>
              </a:solidFill>
            </a:endParaRPr>
          </a:p>
        </p:txBody>
      </p:sp>
      <p:sp>
        <p:nvSpPr>
          <p:cNvPr id="521" name="Google Shape;521;p50"/>
          <p:cNvSpPr/>
          <p:nvPr/>
        </p:nvSpPr>
        <p:spPr>
          <a:xfrm>
            <a:off x="247650" y="2479900"/>
            <a:ext cx="3810000" cy="2435400"/>
          </a:xfrm>
          <a:prstGeom prst="wedgeRoundRectCallout">
            <a:avLst>
              <a:gd fmla="val -12000" name="adj1"/>
              <a:gd fmla="val -6212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t>From the Main Effects Plot, we can see that the factor which seems to impact our car distance the most is factor D or ‘ Wheelbase’ which we have to maintain</a:t>
            </a:r>
            <a:r>
              <a:rPr b="1" lang="en" sz="1500"/>
              <a:t> at high level</a:t>
            </a:r>
            <a:r>
              <a:rPr b="1" lang="en" sz="1500"/>
              <a:t>!, Number of wheels (B) and </a:t>
            </a:r>
            <a:r>
              <a:rPr b="1" lang="en" sz="1500">
                <a:solidFill>
                  <a:schemeClr val="dk1"/>
                </a:solidFill>
              </a:rPr>
              <a:t>Aerodynamic distribution </a:t>
            </a:r>
            <a:br>
              <a:rPr b="1" lang="en" sz="1500">
                <a:solidFill>
                  <a:schemeClr val="dk1"/>
                </a:solidFill>
              </a:rPr>
            </a:br>
            <a:r>
              <a:rPr b="1" lang="en" sz="1500">
                <a:solidFill>
                  <a:schemeClr val="dk1"/>
                </a:solidFill>
              </a:rPr>
              <a:t>(C)</a:t>
            </a:r>
            <a:r>
              <a:rPr b="1" lang="en" sz="1500"/>
              <a:t> are also impacting. But, the wheel size (A) seems to have no impact</a:t>
            </a:r>
            <a:endParaRPr b="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1"/>
          <p:cNvSpPr txBox="1"/>
          <p:nvPr>
            <p:ph idx="3" type="body"/>
          </p:nvPr>
        </p:nvSpPr>
        <p:spPr>
          <a:xfrm>
            <a:off x="533400" y="2918025"/>
            <a:ext cx="8096400" cy="1685400"/>
          </a:xfrm>
          <a:prstGeom prst="rect">
            <a:avLst/>
          </a:prstGeom>
          <a:solidFill>
            <a:schemeClr val="accent4"/>
          </a:solidFill>
          <a:ln cap="flat" cmpd="sng" w="25400">
            <a:solidFill>
              <a:schemeClr val="dk1"/>
            </a:solidFill>
            <a:prstDash val="solid"/>
            <a:round/>
            <a:headEnd len="sm" w="sm" type="none"/>
            <a:tailEnd len="sm" w="sm" type="none"/>
          </a:ln>
        </p:spPr>
        <p:txBody>
          <a:bodyPr anchorCtr="0" anchor="ctr" bIns="34275" lIns="672075" spcFirstLastPara="1" rIns="4869175" wrap="square" tIns="34275">
            <a:noAutofit/>
          </a:bodyPr>
          <a:lstStyle/>
          <a:p>
            <a:pPr indent="0" lvl="0" marL="0" marR="0" rtl="0" algn="l">
              <a:lnSpc>
                <a:spcPct val="120000"/>
              </a:lnSpc>
              <a:spcBef>
                <a:spcPts val="0"/>
              </a:spcBef>
              <a:spcAft>
                <a:spcPts val="1200"/>
              </a:spcAft>
              <a:buClr>
                <a:schemeClr val="dk1"/>
              </a:buClr>
              <a:buSzPts val="1500"/>
              <a:buNone/>
            </a:pPr>
            <a:r>
              <a:rPr b="1" lang="en">
                <a:solidFill>
                  <a:schemeClr val="dk1"/>
                </a:solidFill>
              </a:rPr>
              <a:t>Warning!</a:t>
            </a:r>
            <a:br>
              <a:rPr b="1" lang="en">
                <a:solidFill>
                  <a:schemeClr val="dk1"/>
                </a:solidFill>
              </a:rPr>
            </a:br>
            <a:r>
              <a:rPr b="1" lang="en">
                <a:solidFill>
                  <a:schemeClr val="dk1"/>
                </a:solidFill>
              </a:rPr>
              <a:t>Seems like we have found a potential outlier which is observation #9 with a distance of 115 cm. However, we investigated and tried running it again to measure the distance. Turns out we still get approximately the same value. Therefore, we considered that it was not a wrong measurement and </a:t>
            </a:r>
            <a:r>
              <a:rPr b="1" lang="en">
                <a:solidFill>
                  <a:schemeClr val="dk1"/>
                </a:solidFill>
              </a:rPr>
              <a:t>decided</a:t>
            </a:r>
            <a:r>
              <a:rPr b="1" lang="en">
                <a:solidFill>
                  <a:schemeClr val="dk1"/>
                </a:solidFill>
              </a:rPr>
              <a:t> to keep it in our model</a:t>
            </a:r>
            <a:endParaRPr b="1">
              <a:solidFill>
                <a:schemeClr val="dk1"/>
              </a:solidFill>
            </a:endParaRPr>
          </a:p>
        </p:txBody>
      </p:sp>
      <p:sp>
        <p:nvSpPr>
          <p:cNvPr id="527" name="Google Shape;527;p51"/>
          <p:cNvSpPr txBox="1"/>
          <p:nvPr/>
        </p:nvSpPr>
        <p:spPr>
          <a:xfrm>
            <a:off x="704850" y="1126350"/>
            <a:ext cx="7505700" cy="1293000"/>
          </a:xfrm>
          <a:prstGeom prst="rect">
            <a:avLst/>
          </a:prstGeom>
          <a:solidFill>
            <a:schemeClr val="accent5"/>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Fits and Diagnostics for Unusual Observations</a:t>
            </a:r>
            <a:endParaRPr sz="1800">
              <a:solidFill>
                <a:schemeClr val="dk1"/>
              </a:solidFill>
            </a:endParaRPr>
          </a:p>
          <a:p>
            <a:pPr indent="0" lvl="0" marL="0" rtl="0" algn="l">
              <a:spcBef>
                <a:spcPts val="0"/>
              </a:spcBef>
              <a:spcAft>
                <a:spcPts val="0"/>
              </a:spcAft>
              <a:buNone/>
            </a:pPr>
            <a:r>
              <a:rPr lang="en" sz="1800">
                <a:solidFill>
                  <a:schemeClr val="dk1"/>
                </a:solidFill>
              </a:rPr>
              <a:t>Obs 	Distance      Fit	       Resid	Std         Resid	</a:t>
            </a:r>
            <a:endParaRPr sz="1800">
              <a:solidFill>
                <a:schemeClr val="dk1"/>
              </a:solidFill>
            </a:endParaRPr>
          </a:p>
          <a:p>
            <a:pPr indent="0" lvl="0" marL="0" rtl="0" algn="l">
              <a:spcBef>
                <a:spcPts val="0"/>
              </a:spcBef>
              <a:spcAft>
                <a:spcPts val="0"/>
              </a:spcAft>
              <a:buNone/>
            </a:pPr>
            <a:r>
              <a:rPr lang="en" sz="1800">
                <a:solidFill>
                  <a:schemeClr val="dk1"/>
                </a:solidFill>
              </a:rPr>
              <a:t>9	       115.00	     126.00	-11.00	-2.39	R</a:t>
            </a:r>
            <a:endParaRPr sz="1800">
              <a:solidFill>
                <a:schemeClr val="dk1"/>
              </a:solidFill>
            </a:endParaRPr>
          </a:p>
          <a:p>
            <a:pPr indent="0" lvl="0" marL="0" rtl="0" algn="l">
              <a:spcBef>
                <a:spcPts val="0"/>
              </a:spcBef>
              <a:spcAft>
                <a:spcPts val="0"/>
              </a:spcAft>
              <a:buNone/>
            </a:pPr>
            <a:r>
              <a:rPr lang="en" sz="1800">
                <a:solidFill>
                  <a:schemeClr val="dk1"/>
                </a:solidFill>
              </a:rPr>
              <a:t>R  Large residual</a:t>
            </a:r>
            <a:endParaRPr sz="18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31" name="Shape 531"/>
        <p:cNvGrpSpPr/>
        <p:nvPr/>
      </p:nvGrpSpPr>
      <p:grpSpPr>
        <a:xfrm>
          <a:off x="0" y="0"/>
          <a:ext cx="0" cy="0"/>
          <a:chOff x="0" y="0"/>
          <a:chExt cx="0" cy="0"/>
        </a:xfrm>
      </p:grpSpPr>
      <p:sp>
        <p:nvSpPr>
          <p:cNvPr id="532" name="Google Shape;532;p5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533" name="Google Shape;533;p52"/>
          <p:cNvPicPr preferRelativeResize="0"/>
          <p:nvPr/>
        </p:nvPicPr>
        <p:blipFill>
          <a:blip r:embed="rId3">
            <a:alphaModFix/>
          </a:blip>
          <a:stretch>
            <a:fillRect/>
          </a:stretch>
        </p:blipFill>
        <p:spPr>
          <a:xfrm>
            <a:off x="311700" y="773525"/>
            <a:ext cx="4812750" cy="3463250"/>
          </a:xfrm>
          <a:prstGeom prst="rect">
            <a:avLst/>
          </a:prstGeom>
          <a:noFill/>
          <a:ln>
            <a:noFill/>
          </a:ln>
        </p:spPr>
      </p:pic>
      <p:sp>
        <p:nvSpPr>
          <p:cNvPr id="534" name="Google Shape;534;p52"/>
          <p:cNvSpPr/>
          <p:nvPr/>
        </p:nvSpPr>
        <p:spPr>
          <a:xfrm>
            <a:off x="5791200" y="1714500"/>
            <a:ext cx="3181200" cy="30861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2"/>
          <p:cNvSpPr/>
          <p:nvPr/>
        </p:nvSpPr>
        <p:spPr>
          <a:xfrm>
            <a:off x="5391150" y="457200"/>
            <a:ext cx="3429000" cy="40959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t>           </a:t>
            </a:r>
            <a:r>
              <a:rPr b="1" lang="en" sz="1900"/>
              <a:t>4. Residual Plots</a:t>
            </a:r>
            <a:endParaRPr b="1" sz="1900"/>
          </a:p>
          <a:p>
            <a:pPr indent="0" lvl="0" marL="0" rtl="0" algn="l">
              <a:spcBef>
                <a:spcPts val="0"/>
              </a:spcBef>
              <a:spcAft>
                <a:spcPts val="0"/>
              </a:spcAft>
              <a:buNone/>
            </a:pPr>
            <a:r>
              <a:rPr b="1" lang="en" sz="1500"/>
              <a:t>Verify NID assumption!</a:t>
            </a:r>
            <a:endParaRPr b="1" sz="1500"/>
          </a:p>
          <a:p>
            <a:pPr indent="0" lvl="0" marL="0" rtl="0" algn="l">
              <a:spcBef>
                <a:spcPts val="0"/>
              </a:spcBef>
              <a:spcAft>
                <a:spcPts val="0"/>
              </a:spcAft>
              <a:buNone/>
            </a:pPr>
            <a:r>
              <a:rPr b="1" lang="en" sz="1500"/>
              <a:t>	For Normality assumption: According to the Normal Probability Plot, our model seems to pass the fat pencil test by having all data fitted in the line.</a:t>
            </a:r>
            <a:endParaRPr b="1" sz="1500"/>
          </a:p>
          <a:p>
            <a:pPr indent="0" lvl="0" marL="0" rtl="0" algn="l">
              <a:spcBef>
                <a:spcPts val="0"/>
              </a:spcBef>
              <a:spcAft>
                <a:spcPts val="0"/>
              </a:spcAft>
              <a:buNone/>
            </a:pPr>
            <a:r>
              <a:rPr b="1" lang="en" sz="1500"/>
              <a:t>	For Constant variance: According to the Versus Fits, it seems that there is a </a:t>
            </a:r>
            <a:r>
              <a:rPr b="1" lang="en" sz="1500"/>
              <a:t>problem</a:t>
            </a:r>
            <a:r>
              <a:rPr b="1" lang="en" sz="1500"/>
              <a:t> as it seems to have a funnel look alike</a:t>
            </a:r>
            <a:endParaRPr b="1" sz="1500"/>
          </a:p>
          <a:p>
            <a:pPr indent="457200" lvl="0" marL="0" rtl="0" algn="l">
              <a:spcBef>
                <a:spcPts val="0"/>
              </a:spcBef>
              <a:spcAft>
                <a:spcPts val="0"/>
              </a:spcAft>
              <a:buNone/>
            </a:pPr>
            <a:r>
              <a:rPr b="1" lang="en" sz="1500"/>
              <a:t>For Independent variance:   </a:t>
            </a:r>
            <a:endParaRPr b="1" sz="1500"/>
          </a:p>
          <a:p>
            <a:pPr indent="0" lvl="0" marL="0" rtl="0" algn="l">
              <a:spcBef>
                <a:spcPts val="0"/>
              </a:spcBef>
              <a:spcAft>
                <a:spcPts val="0"/>
              </a:spcAft>
              <a:buNone/>
            </a:pPr>
            <a:r>
              <a:rPr b="1" lang="en" sz="1500"/>
              <a:t>According to the Versus Order, there is no problem with it. No </a:t>
            </a:r>
            <a:r>
              <a:rPr b="1" lang="en" sz="1500"/>
              <a:t>pattern occurred. So we conclude that there is no problem with this assumption. </a:t>
            </a:r>
            <a:endParaRPr b="1" sz="1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39" name="Shape 539"/>
        <p:cNvGrpSpPr/>
        <p:nvPr/>
      </p:nvGrpSpPr>
      <p:grpSpPr>
        <a:xfrm>
          <a:off x="0" y="0"/>
          <a:ext cx="0" cy="0"/>
          <a:chOff x="0" y="0"/>
          <a:chExt cx="0" cy="0"/>
        </a:xfrm>
      </p:grpSpPr>
      <p:sp>
        <p:nvSpPr>
          <p:cNvPr id="540" name="Google Shape;540;p53"/>
          <p:cNvSpPr/>
          <p:nvPr/>
        </p:nvSpPr>
        <p:spPr>
          <a:xfrm>
            <a:off x="1543050" y="1885950"/>
            <a:ext cx="7181700" cy="2229000"/>
          </a:xfrm>
          <a:prstGeom prst="roundRect">
            <a:avLst>
              <a:gd fmla="val 16667" name="adj"/>
            </a:avLst>
          </a:prstGeom>
          <a:solidFill>
            <a:srgbClr val="888888"/>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3"/>
          <p:cNvSpPr/>
          <p:nvPr/>
        </p:nvSpPr>
        <p:spPr>
          <a:xfrm>
            <a:off x="506850" y="387800"/>
            <a:ext cx="7620000" cy="2552700"/>
          </a:xfrm>
          <a:prstGeom prst="roundRect">
            <a:avLst>
              <a:gd fmla="val 16667" name="adj"/>
            </a:avLst>
          </a:pr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900"/>
              <a:t>REFINED MODEL</a:t>
            </a:r>
            <a:endParaRPr b="1" sz="3900"/>
          </a:p>
          <a:p>
            <a:pPr indent="0" lvl="0" marL="0" rtl="0" algn="l">
              <a:spcBef>
                <a:spcPts val="0"/>
              </a:spcBef>
              <a:spcAft>
                <a:spcPts val="0"/>
              </a:spcAft>
              <a:buNone/>
            </a:pPr>
            <a:r>
              <a:rPr lang="en" sz="1900"/>
              <a:t>Excluding A and all 2-factor interactions</a:t>
            </a:r>
            <a:endParaRPr sz="1900"/>
          </a:p>
        </p:txBody>
      </p:sp>
      <p:sp>
        <p:nvSpPr>
          <p:cNvPr id="542" name="Google Shape;542;p53"/>
          <p:cNvSpPr/>
          <p:nvPr/>
        </p:nvSpPr>
        <p:spPr>
          <a:xfrm>
            <a:off x="2203575" y="3032350"/>
            <a:ext cx="6288000" cy="1747800"/>
          </a:xfrm>
          <a:prstGeom prst="flowChartAlternateProcess">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solidFill>
                  <a:schemeClr val="dk1"/>
                </a:solidFill>
              </a:rPr>
              <a:t>Considering only the significant factors from ANOVA and re-running the DOE factorial analysis.</a:t>
            </a:r>
            <a:endParaRPr b="1" sz="1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46" name="Shape 546"/>
        <p:cNvGrpSpPr/>
        <p:nvPr/>
      </p:nvGrpSpPr>
      <p:grpSpPr>
        <a:xfrm>
          <a:off x="0" y="0"/>
          <a:ext cx="0" cy="0"/>
          <a:chOff x="0" y="0"/>
          <a:chExt cx="0" cy="0"/>
        </a:xfrm>
      </p:grpSpPr>
      <p:sp>
        <p:nvSpPr>
          <p:cNvPr id="547" name="Google Shape;547;p54"/>
          <p:cNvSpPr/>
          <p:nvPr/>
        </p:nvSpPr>
        <p:spPr>
          <a:xfrm>
            <a:off x="3486150" y="247650"/>
            <a:ext cx="5238900" cy="474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4"/>
          <p:cNvSpPr txBox="1"/>
          <p:nvPr/>
        </p:nvSpPr>
        <p:spPr>
          <a:xfrm>
            <a:off x="201500" y="269275"/>
            <a:ext cx="5819700" cy="3140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rPr>
              <a:t>Analysis of Variance</a:t>
            </a:r>
            <a:endParaRPr sz="1600">
              <a:solidFill>
                <a:schemeClr val="lt1"/>
              </a:solidFill>
            </a:endParaRPr>
          </a:p>
          <a:p>
            <a:pPr indent="0" lvl="0" marL="0" rtl="0" algn="l">
              <a:spcBef>
                <a:spcPts val="0"/>
              </a:spcBef>
              <a:spcAft>
                <a:spcPts val="0"/>
              </a:spcAft>
              <a:buClr>
                <a:schemeClr val="dk1"/>
              </a:buClr>
              <a:buSzPts val="1100"/>
              <a:buFont typeface="Arial"/>
              <a:buNone/>
            </a:pPr>
            <a:r>
              <a:t/>
            </a:r>
            <a:endParaRPr sz="1600">
              <a:solidFill>
                <a:schemeClr val="lt1"/>
              </a:solidFill>
            </a:endParaRPr>
          </a:p>
          <a:p>
            <a:pPr indent="0" lvl="0" marL="0" rtl="0" algn="l">
              <a:spcBef>
                <a:spcPts val="0"/>
              </a:spcBef>
              <a:spcAft>
                <a:spcPts val="0"/>
              </a:spcAft>
              <a:buClr>
                <a:schemeClr val="dk1"/>
              </a:buClr>
              <a:buSzPts val="1100"/>
              <a:buFont typeface="Arial"/>
              <a:buNone/>
            </a:pPr>
            <a:r>
              <a:rPr lang="en" sz="1600">
                <a:solidFill>
                  <a:schemeClr val="lt1"/>
                </a:solidFill>
              </a:rPr>
              <a:t>Source		DF	Adj SS	Adj MS	F-Value	P-Value</a:t>
            </a:r>
            <a:endParaRPr sz="1600">
              <a:solidFill>
                <a:schemeClr val="lt1"/>
              </a:solidFill>
            </a:endParaRPr>
          </a:p>
          <a:p>
            <a:pPr indent="0" lvl="0" marL="0" rtl="0" algn="l">
              <a:spcBef>
                <a:spcPts val="0"/>
              </a:spcBef>
              <a:spcAft>
                <a:spcPts val="0"/>
              </a:spcAft>
              <a:buClr>
                <a:schemeClr val="dk1"/>
              </a:buClr>
              <a:buSzPts val="1100"/>
              <a:buFont typeface="Arial"/>
              <a:buNone/>
            </a:pPr>
            <a:r>
              <a:rPr lang="en" sz="1600">
                <a:solidFill>
                  <a:schemeClr val="lt1"/>
                </a:solidFill>
              </a:rPr>
              <a:t>Model		3	1421.79	473.931	17.61	0.000</a:t>
            </a:r>
            <a:endParaRPr sz="1600">
              <a:solidFill>
                <a:schemeClr val="lt1"/>
              </a:solidFill>
            </a:endParaRPr>
          </a:p>
          <a:p>
            <a:pPr indent="0" lvl="0" marL="0" rtl="0" algn="l">
              <a:spcBef>
                <a:spcPts val="0"/>
              </a:spcBef>
              <a:spcAft>
                <a:spcPts val="0"/>
              </a:spcAft>
              <a:buClr>
                <a:schemeClr val="dk1"/>
              </a:buClr>
              <a:buSzPts val="1100"/>
              <a:buFont typeface="Arial"/>
              <a:buNone/>
            </a:pPr>
            <a:r>
              <a:rPr lang="en" sz="1600">
                <a:solidFill>
                  <a:schemeClr val="lt1"/>
                </a:solidFill>
              </a:rPr>
              <a:t>  Linear		3	1421.79	473.931	17.61	0.000</a:t>
            </a:r>
            <a:endParaRPr sz="1600">
              <a:solidFill>
                <a:schemeClr val="lt1"/>
              </a:solidFill>
            </a:endParaRPr>
          </a:p>
          <a:p>
            <a:pPr indent="0" lvl="0" marL="0" rtl="0" algn="l">
              <a:spcBef>
                <a:spcPts val="0"/>
              </a:spcBef>
              <a:spcAft>
                <a:spcPts val="0"/>
              </a:spcAft>
              <a:buClr>
                <a:schemeClr val="dk1"/>
              </a:buClr>
              <a:buSzPts val="1100"/>
              <a:buFont typeface="Arial"/>
              <a:buNone/>
            </a:pPr>
            <a:r>
              <a:rPr lang="en" sz="1600">
                <a:solidFill>
                  <a:schemeClr val="lt1"/>
                </a:solidFill>
              </a:rPr>
              <a:t>    B	        		1	287.04	287.042	10.67	0.004</a:t>
            </a:r>
            <a:endParaRPr sz="1600">
              <a:solidFill>
                <a:schemeClr val="lt1"/>
              </a:solidFill>
            </a:endParaRPr>
          </a:p>
          <a:p>
            <a:pPr indent="0" lvl="0" marL="0" rtl="0" algn="l">
              <a:spcBef>
                <a:spcPts val="0"/>
              </a:spcBef>
              <a:spcAft>
                <a:spcPts val="0"/>
              </a:spcAft>
              <a:buClr>
                <a:schemeClr val="dk1"/>
              </a:buClr>
              <a:buSzPts val="1100"/>
              <a:buFont typeface="Arial"/>
              <a:buNone/>
            </a:pPr>
            <a:r>
              <a:rPr lang="en" sz="1600">
                <a:solidFill>
                  <a:schemeClr val="lt1"/>
                </a:solidFill>
              </a:rPr>
              <a:t>    C			1	234.37	234.375	8.71		0.008</a:t>
            </a:r>
            <a:endParaRPr sz="1600">
              <a:solidFill>
                <a:schemeClr val="lt1"/>
              </a:solidFill>
            </a:endParaRPr>
          </a:p>
          <a:p>
            <a:pPr indent="0" lvl="0" marL="0" rtl="0" algn="l">
              <a:spcBef>
                <a:spcPts val="0"/>
              </a:spcBef>
              <a:spcAft>
                <a:spcPts val="0"/>
              </a:spcAft>
              <a:buClr>
                <a:schemeClr val="dk1"/>
              </a:buClr>
              <a:buSzPts val="1100"/>
              <a:buFont typeface="Arial"/>
              <a:buNone/>
            </a:pPr>
            <a:r>
              <a:rPr lang="en" sz="1600">
                <a:solidFill>
                  <a:schemeClr val="lt1"/>
                </a:solidFill>
              </a:rPr>
              <a:t>    D			1	900.37	900.375	33.46	0.000</a:t>
            </a:r>
            <a:endParaRPr sz="1600">
              <a:solidFill>
                <a:schemeClr val="lt1"/>
              </a:solidFill>
            </a:endParaRPr>
          </a:p>
          <a:p>
            <a:pPr indent="0" lvl="0" marL="0" rtl="0" algn="l">
              <a:spcBef>
                <a:spcPts val="0"/>
              </a:spcBef>
              <a:spcAft>
                <a:spcPts val="0"/>
              </a:spcAft>
              <a:buClr>
                <a:schemeClr val="dk1"/>
              </a:buClr>
              <a:buSzPts val="1100"/>
              <a:buFont typeface="Arial"/>
              <a:buNone/>
            </a:pPr>
            <a:r>
              <a:rPr lang="en" sz="1600">
                <a:solidFill>
                  <a:schemeClr val="lt1"/>
                </a:solidFill>
              </a:rPr>
              <a:t>Error			20	538.17	26.908	 	 </a:t>
            </a:r>
            <a:endParaRPr sz="1600">
              <a:solidFill>
                <a:schemeClr val="lt1"/>
              </a:solidFill>
            </a:endParaRPr>
          </a:p>
          <a:p>
            <a:pPr indent="0" lvl="0" marL="0" rtl="0" algn="l">
              <a:spcBef>
                <a:spcPts val="0"/>
              </a:spcBef>
              <a:spcAft>
                <a:spcPts val="0"/>
              </a:spcAft>
              <a:buClr>
                <a:schemeClr val="dk1"/>
              </a:buClr>
              <a:buSzPts val="1100"/>
              <a:buFont typeface="Arial"/>
              <a:buNone/>
            </a:pPr>
            <a:r>
              <a:rPr lang="en" sz="1600">
                <a:solidFill>
                  <a:schemeClr val="lt1"/>
                </a:solidFill>
              </a:rPr>
              <a:t>  Lack-of-Fit	4	30.83	7.708	0.24		0.910</a:t>
            </a:r>
            <a:endParaRPr sz="1600">
              <a:solidFill>
                <a:schemeClr val="lt1"/>
              </a:solidFill>
            </a:endParaRPr>
          </a:p>
          <a:p>
            <a:pPr indent="0" lvl="0" marL="0" rtl="0" algn="l">
              <a:spcBef>
                <a:spcPts val="0"/>
              </a:spcBef>
              <a:spcAft>
                <a:spcPts val="0"/>
              </a:spcAft>
              <a:buClr>
                <a:schemeClr val="dk1"/>
              </a:buClr>
              <a:buSzPts val="1100"/>
              <a:buFont typeface="Arial"/>
              <a:buNone/>
            </a:pPr>
            <a:r>
              <a:rPr lang="en" sz="1600">
                <a:solidFill>
                  <a:schemeClr val="lt1"/>
                </a:solidFill>
              </a:rPr>
              <a:t>    Pure Error	16	507.33	31.708	 	 </a:t>
            </a:r>
            <a:endParaRPr sz="1600">
              <a:solidFill>
                <a:schemeClr val="lt1"/>
              </a:solidFill>
            </a:endParaRPr>
          </a:p>
          <a:p>
            <a:pPr indent="0" lvl="0" marL="0" rtl="0" algn="l">
              <a:spcBef>
                <a:spcPts val="0"/>
              </a:spcBef>
              <a:spcAft>
                <a:spcPts val="0"/>
              </a:spcAft>
              <a:buNone/>
            </a:pPr>
            <a:r>
              <a:rPr lang="en" sz="1600">
                <a:solidFill>
                  <a:schemeClr val="lt1"/>
                </a:solidFill>
              </a:rPr>
              <a:t>Total			23	1959.96	</a:t>
            </a:r>
            <a:r>
              <a:rPr b="1" lang="en" sz="300">
                <a:solidFill>
                  <a:schemeClr val="lt1"/>
                </a:solidFill>
              </a:rPr>
              <a:t> 	 	 </a:t>
            </a:r>
            <a:endParaRPr b="1" sz="300">
              <a:solidFill>
                <a:schemeClr val="lt1"/>
              </a:solidFill>
            </a:endParaRPr>
          </a:p>
        </p:txBody>
      </p:sp>
      <p:sp>
        <p:nvSpPr>
          <p:cNvPr id="549" name="Google Shape;549;p54"/>
          <p:cNvSpPr/>
          <p:nvPr/>
        </p:nvSpPr>
        <p:spPr>
          <a:xfrm>
            <a:off x="6343650" y="367400"/>
            <a:ext cx="2320800" cy="2871000"/>
          </a:xfrm>
          <a:prstGeom prst="wedgeRoundRectCallout">
            <a:avLst>
              <a:gd fmla="val -64205" name="adj1"/>
              <a:gd fmla="val -3392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rPr>
              <a:t>1. </a:t>
            </a:r>
            <a:r>
              <a:rPr b="1" lang="en" sz="1500">
                <a:solidFill>
                  <a:schemeClr val="dk1"/>
                </a:solidFill>
              </a:rPr>
              <a:t>We have only retained the factors that are statistically significant to our response variable</a:t>
            </a:r>
            <a:endParaRPr b="1" sz="1500">
              <a:solidFill>
                <a:schemeClr val="dk1"/>
              </a:solidFill>
            </a:endParaRPr>
          </a:p>
          <a:p>
            <a:pPr indent="0" lvl="0" marL="0" rtl="0" algn="ctr">
              <a:spcBef>
                <a:spcPts val="0"/>
              </a:spcBef>
              <a:spcAft>
                <a:spcPts val="0"/>
              </a:spcAft>
              <a:buClr>
                <a:schemeClr val="dk1"/>
              </a:buClr>
              <a:buSzPts val="1100"/>
              <a:buFont typeface="Arial"/>
              <a:buNone/>
            </a:pPr>
            <a:r>
              <a:rPr b="1" lang="en" sz="1500">
                <a:solidFill>
                  <a:schemeClr val="dk1"/>
                </a:solidFill>
              </a:rPr>
              <a:t>(P-Value&lt; 0.05 at 95% confidence level!)</a:t>
            </a:r>
            <a:endParaRPr b="1" sz="1500">
              <a:solidFill>
                <a:schemeClr val="dk1"/>
              </a:solidFill>
            </a:endParaRPr>
          </a:p>
        </p:txBody>
      </p:sp>
      <p:sp>
        <p:nvSpPr>
          <p:cNvPr id="550" name="Google Shape;550;p54"/>
          <p:cNvSpPr txBox="1"/>
          <p:nvPr/>
        </p:nvSpPr>
        <p:spPr>
          <a:xfrm>
            <a:off x="4705350" y="3663725"/>
            <a:ext cx="4172700" cy="11514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lt1"/>
                </a:solidFill>
              </a:rPr>
              <a:t>Model Summary</a:t>
            </a:r>
            <a:endParaRPr sz="16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 sz="1600">
                <a:solidFill>
                  <a:schemeClr val="lt1"/>
                </a:solidFill>
              </a:rPr>
              <a:t>S	         R-sq	R-sq(adj)	R-sq(pred)</a:t>
            </a:r>
            <a:endParaRPr sz="16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lt1"/>
                </a:solidFill>
              </a:rPr>
              <a:t>5.18732	72.54%	68.42%	60.46%</a:t>
            </a:r>
            <a:endParaRPr sz="1200">
              <a:solidFill>
                <a:schemeClr val="lt1"/>
              </a:solidFill>
            </a:endParaRPr>
          </a:p>
        </p:txBody>
      </p:sp>
      <p:sp>
        <p:nvSpPr>
          <p:cNvPr id="551" name="Google Shape;551;p54"/>
          <p:cNvSpPr/>
          <p:nvPr/>
        </p:nvSpPr>
        <p:spPr>
          <a:xfrm>
            <a:off x="201500" y="3581400"/>
            <a:ext cx="4172700" cy="1352700"/>
          </a:xfrm>
          <a:prstGeom prst="wedgeRoundRectCallout">
            <a:avLst>
              <a:gd fmla="val 58769" name="adj1"/>
              <a:gd fmla="val -553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br>
              <a:rPr b="1" lang="en" sz="1200">
                <a:solidFill>
                  <a:schemeClr val="dk1"/>
                </a:solidFill>
              </a:rPr>
            </a:br>
            <a:r>
              <a:rPr b="1" lang="en" sz="1200">
                <a:solidFill>
                  <a:schemeClr val="dk1"/>
                </a:solidFill>
              </a:rPr>
              <a:t>2. The R-sq value decreased as we reduced the number of factors in this run. </a:t>
            </a:r>
            <a:endParaRPr b="1" sz="1200">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The inclusion of important input variables has improved the R-sq(aj). The predictability of the model has also increased.</a:t>
            </a:r>
            <a:endParaRPr b="1" sz="1200">
              <a:solidFill>
                <a:schemeClr val="dk1"/>
              </a:solidFill>
            </a:endParaRPr>
          </a:p>
          <a:p>
            <a:pPr indent="0" lvl="0" marL="0" rtl="0" algn="l">
              <a:spcBef>
                <a:spcPts val="0"/>
              </a:spcBef>
              <a:spcAft>
                <a:spcPts val="0"/>
              </a:spcAft>
              <a:buNone/>
            </a:pPr>
            <a:r>
              <a:t/>
            </a:r>
            <a:endParaRPr b="1" sz="17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5"/>
          <p:cNvSpPr/>
          <p:nvPr/>
        </p:nvSpPr>
        <p:spPr>
          <a:xfrm>
            <a:off x="4301500" y="261300"/>
            <a:ext cx="4747200" cy="462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                      </a:t>
            </a:r>
            <a:r>
              <a:rPr b="1" lang="en" sz="2500"/>
              <a:t>3.</a:t>
            </a:r>
            <a:endParaRPr b="1" sz="2500"/>
          </a:p>
          <a:p>
            <a:pPr indent="0" lvl="0" marL="0" rtl="0" algn="l">
              <a:spcBef>
                <a:spcPts val="0"/>
              </a:spcBef>
              <a:spcAft>
                <a:spcPts val="0"/>
              </a:spcAft>
              <a:buNone/>
            </a:pPr>
            <a:r>
              <a:rPr b="1" lang="en" sz="2500"/>
              <a:t> </a:t>
            </a:r>
            <a:endParaRPr b="1" sz="2500"/>
          </a:p>
          <a:p>
            <a:pPr indent="0" lvl="0" marL="0" rtl="0" algn="l">
              <a:spcBef>
                <a:spcPts val="0"/>
              </a:spcBef>
              <a:spcAft>
                <a:spcPts val="0"/>
              </a:spcAft>
              <a:buNone/>
            </a:pPr>
            <a:r>
              <a:rPr b="1" lang="en" sz="2100"/>
              <a:t>The regression equation </a:t>
            </a:r>
            <a:r>
              <a:rPr b="1" lang="en" sz="2100"/>
              <a:t>changes</a:t>
            </a:r>
            <a:r>
              <a:rPr b="1" lang="en" sz="2100"/>
              <a:t> and we are able to quantify the effect of each factor in the coded coefficients table</a:t>
            </a:r>
            <a:endParaRPr b="1" sz="2100"/>
          </a:p>
        </p:txBody>
      </p:sp>
      <p:sp>
        <p:nvSpPr>
          <p:cNvPr id="557" name="Google Shape;557;p55"/>
          <p:cNvSpPr txBox="1"/>
          <p:nvPr/>
        </p:nvSpPr>
        <p:spPr>
          <a:xfrm>
            <a:off x="142775" y="4043150"/>
            <a:ext cx="4480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sz="1100"/>
          </a:p>
        </p:txBody>
      </p:sp>
      <p:sp>
        <p:nvSpPr>
          <p:cNvPr id="558" name="Google Shape;558;p55"/>
          <p:cNvSpPr/>
          <p:nvPr/>
        </p:nvSpPr>
        <p:spPr>
          <a:xfrm>
            <a:off x="142775" y="4043150"/>
            <a:ext cx="4373100" cy="912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 u="sng">
                <a:solidFill>
                  <a:schemeClr val="lt1"/>
                </a:solidFill>
              </a:rPr>
              <a:t>Regression Equation in Uncoded Units</a:t>
            </a:r>
            <a:endParaRPr u="sng">
              <a:solidFill>
                <a:schemeClr val="lt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lt1"/>
                </a:solidFill>
              </a:rPr>
              <a:t>Distance	=	114.79 + 3.46 B + 3.12 C + 6.12 D</a:t>
            </a:r>
            <a:endParaRPr sz="1300">
              <a:solidFill>
                <a:schemeClr val="lt1"/>
              </a:solidFill>
            </a:endParaRPr>
          </a:p>
        </p:txBody>
      </p:sp>
      <p:sp>
        <p:nvSpPr>
          <p:cNvPr id="559" name="Google Shape;559;p55"/>
          <p:cNvSpPr/>
          <p:nvPr/>
        </p:nvSpPr>
        <p:spPr>
          <a:xfrm>
            <a:off x="142775" y="261300"/>
            <a:ext cx="5214900" cy="1857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2700">
              <a:solidFill>
                <a:schemeClr val="dk1"/>
              </a:solidFill>
            </a:endParaRPr>
          </a:p>
          <a:p>
            <a:pPr indent="0" lvl="0" marL="0" rtl="0" algn="ctr">
              <a:spcBef>
                <a:spcPts val="0"/>
              </a:spcBef>
              <a:spcAft>
                <a:spcPts val="0"/>
              </a:spcAft>
              <a:buClr>
                <a:schemeClr val="dk1"/>
              </a:buClr>
              <a:buSzPts val="1100"/>
              <a:buFont typeface="Arial"/>
              <a:buNone/>
            </a:pPr>
            <a:r>
              <a:t/>
            </a:r>
            <a:endParaRPr b="1" sz="2200">
              <a:solidFill>
                <a:schemeClr val="dk1"/>
              </a:solidFill>
            </a:endParaRPr>
          </a:p>
          <a:p>
            <a:pPr indent="0" lvl="0" marL="0" rtl="0" algn="l">
              <a:lnSpc>
                <a:spcPct val="115000"/>
              </a:lnSpc>
              <a:spcBef>
                <a:spcPts val="0"/>
              </a:spcBef>
              <a:spcAft>
                <a:spcPts val="0"/>
              </a:spcAft>
              <a:buNone/>
            </a:pPr>
            <a:r>
              <a:t/>
            </a:r>
            <a:endParaRPr sz="12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 sz="1200" u="sng">
                <a:solidFill>
                  <a:schemeClr val="lt1"/>
                </a:solidFill>
              </a:rPr>
              <a:t>Coded Coefficients</a:t>
            </a:r>
            <a:endParaRPr sz="1200" u="sng">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lt1"/>
                </a:solidFill>
              </a:rPr>
              <a:t>Term	          Effect	Coef	 SE Coef	T-Value	P-Value	VIF</a:t>
            </a:r>
            <a:endParaRPr sz="12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rPr>
              <a:t>Constant      114.79	1.06	  108.41	                        0.000	 </a:t>
            </a:r>
            <a:endParaRPr sz="12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rPr>
              <a:t>B		6.92	3.46	   1.06	               3.27	  0.004	1.00</a:t>
            </a:r>
            <a:endParaRPr sz="12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rPr>
              <a:t>C		6.25	3.12	   1.06	               2.95	  0.008	1.00</a:t>
            </a:r>
            <a:endParaRPr sz="12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rPr>
              <a:t>D		12.25	6.12	   1.06	              5.78	             0.000	1.00</a:t>
            </a:r>
            <a:endParaRPr b="1" sz="1100">
              <a:solidFill>
                <a:schemeClr val="lt1"/>
              </a:solidFill>
            </a:endParaRPr>
          </a:p>
          <a:p>
            <a:pPr indent="0" lvl="0" marL="0" rtl="0" algn="ctr">
              <a:spcBef>
                <a:spcPts val="0"/>
              </a:spcBef>
              <a:spcAft>
                <a:spcPts val="0"/>
              </a:spcAft>
              <a:buClr>
                <a:schemeClr val="dk1"/>
              </a:buClr>
              <a:buSzPts val="1100"/>
              <a:buFont typeface="Arial"/>
              <a:buNone/>
            </a:pPr>
            <a:r>
              <a:rPr lang="en" sz="2200">
                <a:solidFill>
                  <a:schemeClr val="dk1"/>
                </a:solidFill>
              </a:rPr>
              <a:t>    </a:t>
            </a:r>
            <a:endParaRPr sz="2200">
              <a:solidFill>
                <a:schemeClr val="dk1"/>
              </a:solidFill>
            </a:endParaRPr>
          </a:p>
          <a:p>
            <a:pPr indent="0" lvl="0" marL="0" rtl="0" algn="ctr">
              <a:spcBef>
                <a:spcPts val="0"/>
              </a:spcBef>
              <a:spcAft>
                <a:spcPts val="0"/>
              </a:spcAft>
              <a:buClr>
                <a:schemeClr val="dk1"/>
              </a:buClr>
              <a:buSzPts val="1100"/>
              <a:buFont typeface="Arial"/>
              <a:buNone/>
            </a:pPr>
            <a:r>
              <a:t/>
            </a:r>
            <a:endParaRPr b="1" sz="26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63" name="Shape 563"/>
        <p:cNvGrpSpPr/>
        <p:nvPr/>
      </p:nvGrpSpPr>
      <p:grpSpPr>
        <a:xfrm>
          <a:off x="0" y="0"/>
          <a:ext cx="0" cy="0"/>
          <a:chOff x="0" y="0"/>
          <a:chExt cx="0" cy="0"/>
        </a:xfrm>
      </p:grpSpPr>
      <p:sp>
        <p:nvSpPr>
          <p:cNvPr id="564" name="Google Shape;564;p56"/>
          <p:cNvSpPr txBox="1"/>
          <p:nvPr>
            <p:ph type="title"/>
          </p:nvPr>
        </p:nvSpPr>
        <p:spPr>
          <a:xfrm>
            <a:off x="548640" y="1460754"/>
            <a:ext cx="2263200" cy="14541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565" name="Google Shape;565;p56"/>
          <p:cNvSpPr/>
          <p:nvPr/>
        </p:nvSpPr>
        <p:spPr>
          <a:xfrm>
            <a:off x="4925700" y="590550"/>
            <a:ext cx="4126500" cy="4062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500">
              <a:solidFill>
                <a:schemeClr val="dk1"/>
              </a:solidFill>
            </a:endParaRPr>
          </a:p>
          <a:p>
            <a:pPr indent="0" lvl="0" marL="0" rtl="0" algn="ctr">
              <a:spcBef>
                <a:spcPts val="0"/>
              </a:spcBef>
              <a:spcAft>
                <a:spcPts val="0"/>
              </a:spcAft>
              <a:buNone/>
            </a:pPr>
            <a:r>
              <a:rPr b="1" lang="en" sz="2500">
                <a:solidFill>
                  <a:schemeClr val="dk1"/>
                </a:solidFill>
              </a:rPr>
              <a:t>4.</a:t>
            </a:r>
            <a:endParaRPr b="1" sz="2500">
              <a:solidFill>
                <a:schemeClr val="dk1"/>
              </a:solidFill>
            </a:endParaRPr>
          </a:p>
          <a:p>
            <a:pPr indent="0" lvl="0" marL="0" rtl="0" algn="ctr">
              <a:spcBef>
                <a:spcPts val="0"/>
              </a:spcBef>
              <a:spcAft>
                <a:spcPts val="0"/>
              </a:spcAft>
              <a:buNone/>
            </a:pPr>
            <a:r>
              <a:rPr b="1" lang="en">
                <a:solidFill>
                  <a:schemeClr val="dk1"/>
                </a:solidFill>
              </a:rPr>
              <a:t>The main effects plot shows the levels at which the factors  </a:t>
            </a:r>
            <a:endParaRPr b="1">
              <a:solidFill>
                <a:schemeClr val="dk1"/>
              </a:solidFill>
            </a:endParaRPr>
          </a:p>
          <a:p>
            <a:pPr indent="0" lvl="0" marL="0" rtl="0" algn="ctr">
              <a:spcBef>
                <a:spcPts val="0"/>
              </a:spcBef>
              <a:spcAft>
                <a:spcPts val="0"/>
              </a:spcAft>
              <a:buNone/>
            </a:pPr>
            <a:r>
              <a:rPr b="1" lang="en">
                <a:solidFill>
                  <a:schemeClr val="dk1"/>
                </a:solidFill>
              </a:rPr>
              <a:t>should be set in order to maximize the distance .</a:t>
            </a:r>
            <a:endParaRPr b="1">
              <a:solidFill>
                <a:schemeClr val="dk1"/>
              </a:solidFill>
            </a:endParaRPr>
          </a:p>
          <a:p>
            <a:pPr indent="0" lvl="0" marL="0" rtl="0" algn="ctr">
              <a:spcBef>
                <a:spcPts val="0"/>
              </a:spcBef>
              <a:spcAft>
                <a:spcPts val="0"/>
              </a:spcAft>
              <a:buNone/>
            </a:pPr>
            <a:r>
              <a:rPr b="1" lang="en">
                <a:solidFill>
                  <a:schemeClr val="dk1"/>
                </a:solidFill>
              </a:rPr>
              <a:t>Here, we will set the </a:t>
            </a:r>
            <a:r>
              <a:rPr b="1" lang="en">
                <a:solidFill>
                  <a:schemeClr val="dk1"/>
                </a:solidFill>
              </a:rPr>
              <a:t>Number of Wheels (B), Aerodynamic distribution(C) and Wheelbase(D) all at a </a:t>
            </a:r>
            <a:r>
              <a:rPr b="1" lang="en" sz="1600">
                <a:solidFill>
                  <a:schemeClr val="dk1"/>
                </a:solidFill>
              </a:rPr>
              <a:t>high</a:t>
            </a:r>
            <a:r>
              <a:rPr b="1" lang="en">
                <a:solidFill>
                  <a:schemeClr val="dk1"/>
                </a:solidFill>
              </a:rPr>
              <a:t>.</a:t>
            </a:r>
            <a:endParaRPr b="1">
              <a:solidFill>
                <a:schemeClr val="dk1"/>
              </a:solidFill>
            </a:endParaRPr>
          </a:p>
          <a:p>
            <a:pPr indent="0" lvl="0" marL="0" rtl="0" algn="ctr">
              <a:spcBef>
                <a:spcPts val="0"/>
              </a:spcBef>
              <a:spcAft>
                <a:spcPts val="0"/>
              </a:spcAft>
              <a:buNone/>
            </a:pPr>
            <a:r>
              <a:rPr lang="en">
                <a:solidFill>
                  <a:schemeClr val="dk1"/>
                </a:solidFill>
              </a:rPr>
              <a:t>    </a:t>
            </a:r>
            <a:endParaRPr>
              <a:solidFill>
                <a:schemeClr val="dk1"/>
              </a:solidFill>
            </a:endParaRPr>
          </a:p>
          <a:p>
            <a:pPr indent="0" lvl="0" marL="0" rtl="0" algn="ctr">
              <a:spcBef>
                <a:spcPts val="0"/>
              </a:spcBef>
              <a:spcAft>
                <a:spcPts val="0"/>
              </a:spcAft>
              <a:buNone/>
            </a:pPr>
            <a:r>
              <a:t/>
            </a:r>
            <a:endParaRPr b="1" sz="2400">
              <a:solidFill>
                <a:schemeClr val="dk1"/>
              </a:solidFill>
            </a:endParaRPr>
          </a:p>
        </p:txBody>
      </p:sp>
      <p:pic>
        <p:nvPicPr>
          <p:cNvPr id="566" name="Google Shape;566;p56"/>
          <p:cNvPicPr preferRelativeResize="0"/>
          <p:nvPr/>
        </p:nvPicPr>
        <p:blipFill>
          <a:blip r:embed="rId3">
            <a:alphaModFix/>
          </a:blip>
          <a:stretch>
            <a:fillRect/>
          </a:stretch>
        </p:blipFill>
        <p:spPr>
          <a:xfrm>
            <a:off x="112250" y="815075"/>
            <a:ext cx="4813450" cy="3288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30" title="Untitled video - Made with Clipchamp (1).mp4">
            <a:hlinkClick r:id="rId3"/>
          </p:cNvPr>
          <p:cNvPicPr preferRelativeResize="0"/>
          <p:nvPr/>
        </p:nvPicPr>
        <p:blipFill>
          <a:blip r:embed="rId4">
            <a:alphaModFix/>
          </a:blip>
          <a:stretch>
            <a:fillRect/>
          </a:stretch>
        </p:blipFill>
        <p:spPr>
          <a:xfrm>
            <a:off x="495300" y="564350"/>
            <a:ext cx="5353050" cy="4014800"/>
          </a:xfrm>
          <a:prstGeom prst="rect">
            <a:avLst/>
          </a:prstGeom>
          <a:noFill/>
          <a:ln>
            <a:noFill/>
          </a:ln>
        </p:spPr>
      </p:pic>
      <p:sp>
        <p:nvSpPr>
          <p:cNvPr id="322" name="Google Shape;322;p30"/>
          <p:cNvSpPr txBox="1"/>
          <p:nvPr/>
        </p:nvSpPr>
        <p:spPr>
          <a:xfrm>
            <a:off x="6038850" y="952500"/>
            <a:ext cx="29337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chemeClr val="lt1"/>
                </a:solidFill>
              </a:rPr>
              <a:t>Introducing our lego car!</a:t>
            </a:r>
            <a:endParaRPr b="1" sz="3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7"/>
          <p:cNvSpPr/>
          <p:nvPr/>
        </p:nvSpPr>
        <p:spPr>
          <a:xfrm>
            <a:off x="0" y="539200"/>
            <a:ext cx="4172100" cy="4223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t>The Cube Plot is also used to understand  the factor levels for maximum </a:t>
            </a:r>
            <a:r>
              <a:rPr b="1" lang="en" sz="1700"/>
              <a:t>response</a:t>
            </a:r>
            <a:r>
              <a:rPr b="1" lang="en" sz="1700"/>
              <a:t> output with </a:t>
            </a:r>
            <a:r>
              <a:rPr b="1" lang="en" sz="1700"/>
              <a:t>quantifiable</a:t>
            </a:r>
            <a:r>
              <a:rPr b="1" lang="en" sz="1700"/>
              <a:t> fitted means for distance. Therefore, we can conclude that the high level of Wheelbase (D) is what impact our car distance the most</a:t>
            </a:r>
            <a:endParaRPr b="1" sz="1100"/>
          </a:p>
        </p:txBody>
      </p:sp>
      <p:pic>
        <p:nvPicPr>
          <p:cNvPr id="572" name="Google Shape;572;p57"/>
          <p:cNvPicPr preferRelativeResize="0"/>
          <p:nvPr/>
        </p:nvPicPr>
        <p:blipFill>
          <a:blip r:embed="rId3">
            <a:alphaModFix/>
          </a:blip>
          <a:stretch>
            <a:fillRect/>
          </a:stretch>
        </p:blipFill>
        <p:spPr>
          <a:xfrm>
            <a:off x="3715750" y="678714"/>
            <a:ext cx="5277275" cy="3786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76" name="Shape 576"/>
        <p:cNvGrpSpPr/>
        <p:nvPr/>
      </p:nvGrpSpPr>
      <p:grpSpPr>
        <a:xfrm>
          <a:off x="0" y="0"/>
          <a:ext cx="0" cy="0"/>
          <a:chOff x="0" y="0"/>
          <a:chExt cx="0" cy="0"/>
        </a:xfrm>
      </p:grpSpPr>
      <p:sp>
        <p:nvSpPr>
          <p:cNvPr id="577" name="Google Shape;577;p58"/>
          <p:cNvSpPr/>
          <p:nvPr/>
        </p:nvSpPr>
        <p:spPr>
          <a:xfrm>
            <a:off x="6082400" y="2632925"/>
            <a:ext cx="2787900" cy="24003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   </a:t>
            </a:r>
            <a:r>
              <a:rPr b="1" lang="en" sz="1900"/>
              <a:t>Contour Plots </a:t>
            </a:r>
            <a:endParaRPr b="1" sz="1900"/>
          </a:p>
          <a:p>
            <a:pPr indent="0" lvl="0" marL="0" rtl="0" algn="l">
              <a:spcBef>
                <a:spcPts val="0"/>
              </a:spcBef>
              <a:spcAft>
                <a:spcPts val="0"/>
              </a:spcAft>
              <a:buNone/>
            </a:pPr>
            <a:r>
              <a:t/>
            </a:r>
            <a:endParaRPr b="1"/>
          </a:p>
          <a:p>
            <a:pPr indent="0" lvl="0" marL="0" rtl="0" algn="l">
              <a:spcBef>
                <a:spcPts val="0"/>
              </a:spcBef>
              <a:spcAft>
                <a:spcPts val="0"/>
              </a:spcAft>
              <a:buNone/>
            </a:pPr>
            <a:r>
              <a:rPr b="1" lang="en"/>
              <a:t>The darker regions in this graph indicate higher distances. Combination of any of the factors B or C </a:t>
            </a:r>
            <a:endParaRPr b="1"/>
          </a:p>
          <a:p>
            <a:pPr indent="0" lvl="0" marL="0" rtl="0" algn="l">
              <a:spcBef>
                <a:spcPts val="0"/>
              </a:spcBef>
              <a:spcAft>
                <a:spcPts val="0"/>
              </a:spcAft>
              <a:buNone/>
            </a:pPr>
            <a:r>
              <a:rPr b="1" lang="en"/>
              <a:t>with D ( wheelbase) gives the maximum response.</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78" name="Google Shape;578;p58"/>
          <p:cNvPicPr preferRelativeResize="0"/>
          <p:nvPr/>
        </p:nvPicPr>
        <p:blipFill>
          <a:blip r:embed="rId3">
            <a:alphaModFix/>
          </a:blip>
          <a:stretch>
            <a:fillRect/>
          </a:stretch>
        </p:blipFill>
        <p:spPr>
          <a:xfrm>
            <a:off x="109950" y="110250"/>
            <a:ext cx="3327742" cy="2400250"/>
          </a:xfrm>
          <a:prstGeom prst="rect">
            <a:avLst/>
          </a:prstGeom>
          <a:noFill/>
          <a:ln>
            <a:noFill/>
          </a:ln>
        </p:spPr>
      </p:pic>
      <p:pic>
        <p:nvPicPr>
          <p:cNvPr id="579" name="Google Shape;579;p58"/>
          <p:cNvPicPr preferRelativeResize="0"/>
          <p:nvPr/>
        </p:nvPicPr>
        <p:blipFill>
          <a:blip r:embed="rId4">
            <a:alphaModFix/>
          </a:blip>
          <a:stretch>
            <a:fillRect/>
          </a:stretch>
        </p:blipFill>
        <p:spPr>
          <a:xfrm>
            <a:off x="3731775" y="110250"/>
            <a:ext cx="3286924" cy="2400250"/>
          </a:xfrm>
          <a:prstGeom prst="rect">
            <a:avLst/>
          </a:prstGeom>
          <a:noFill/>
          <a:ln>
            <a:noFill/>
          </a:ln>
        </p:spPr>
      </p:pic>
      <p:pic>
        <p:nvPicPr>
          <p:cNvPr id="580" name="Google Shape;580;p58"/>
          <p:cNvPicPr preferRelativeResize="0"/>
          <p:nvPr/>
        </p:nvPicPr>
        <p:blipFill>
          <a:blip r:embed="rId5">
            <a:alphaModFix/>
          </a:blip>
          <a:stretch>
            <a:fillRect/>
          </a:stretch>
        </p:blipFill>
        <p:spPr>
          <a:xfrm>
            <a:off x="2019850" y="2602338"/>
            <a:ext cx="3286925" cy="2461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84" name="Shape 584"/>
        <p:cNvGrpSpPr/>
        <p:nvPr/>
      </p:nvGrpSpPr>
      <p:grpSpPr>
        <a:xfrm>
          <a:off x="0" y="0"/>
          <a:ext cx="0" cy="0"/>
          <a:chOff x="0" y="0"/>
          <a:chExt cx="0" cy="0"/>
        </a:xfrm>
      </p:grpSpPr>
      <p:sp>
        <p:nvSpPr>
          <p:cNvPr id="585" name="Google Shape;585;p59"/>
          <p:cNvSpPr/>
          <p:nvPr/>
        </p:nvSpPr>
        <p:spPr>
          <a:xfrm>
            <a:off x="5791200" y="1714500"/>
            <a:ext cx="3181200" cy="30861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9"/>
          <p:cNvSpPr/>
          <p:nvPr/>
        </p:nvSpPr>
        <p:spPr>
          <a:xfrm>
            <a:off x="5730000" y="307825"/>
            <a:ext cx="3303600" cy="46725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t>          5. </a:t>
            </a:r>
            <a:r>
              <a:rPr b="1" lang="en" sz="1500"/>
              <a:t>Residual Plots</a:t>
            </a:r>
            <a:endParaRPr b="1" sz="1500"/>
          </a:p>
          <a:p>
            <a:pPr indent="0" lvl="0" marL="0" rtl="0" algn="l">
              <a:spcBef>
                <a:spcPts val="0"/>
              </a:spcBef>
              <a:spcAft>
                <a:spcPts val="0"/>
              </a:spcAft>
              <a:buNone/>
            </a:pPr>
            <a:r>
              <a:rPr b="1" lang="en" sz="1500"/>
              <a:t> </a:t>
            </a:r>
            <a:endParaRPr b="1" sz="1500"/>
          </a:p>
          <a:p>
            <a:pPr indent="0" lvl="0" marL="0" rtl="0" algn="l">
              <a:spcBef>
                <a:spcPts val="0"/>
              </a:spcBef>
              <a:spcAft>
                <a:spcPts val="0"/>
              </a:spcAft>
              <a:buNone/>
            </a:pPr>
            <a:r>
              <a:rPr b="1" lang="en" sz="1500"/>
              <a:t>For Normality: Our model seems to pass the fat pencil test with most of the data points fitted on the line.</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rPr b="1" lang="en" sz="1500"/>
              <a:t>For Constant variance: The spread of data has improved. it </a:t>
            </a:r>
            <a:br>
              <a:rPr b="1" lang="en" sz="1500"/>
            </a:br>
            <a:r>
              <a:rPr b="1" lang="en" sz="1500"/>
              <a:t>is random and more towards constant variance.</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rPr b="1" lang="en" sz="1500"/>
              <a:t>For Independence :   </a:t>
            </a:r>
            <a:endParaRPr b="1" sz="1500"/>
          </a:p>
          <a:p>
            <a:pPr indent="0" lvl="0" marL="0" rtl="0" algn="l">
              <a:spcBef>
                <a:spcPts val="0"/>
              </a:spcBef>
              <a:spcAft>
                <a:spcPts val="0"/>
              </a:spcAft>
              <a:buNone/>
            </a:pPr>
            <a:r>
              <a:rPr b="1" lang="en" sz="1500"/>
              <a:t>We do not see any pattern in the observation order and can say that the residuals are independent. </a:t>
            </a:r>
            <a:endParaRPr b="1" sz="1500"/>
          </a:p>
        </p:txBody>
      </p:sp>
      <p:pic>
        <p:nvPicPr>
          <p:cNvPr id="587" name="Google Shape;587;p59"/>
          <p:cNvPicPr preferRelativeResize="0"/>
          <p:nvPr/>
        </p:nvPicPr>
        <p:blipFill>
          <a:blip r:embed="rId3">
            <a:alphaModFix/>
          </a:blip>
          <a:stretch>
            <a:fillRect/>
          </a:stretch>
        </p:blipFill>
        <p:spPr>
          <a:xfrm>
            <a:off x="93200" y="558600"/>
            <a:ext cx="5513925" cy="3947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91" name="Shape 591"/>
        <p:cNvGrpSpPr/>
        <p:nvPr/>
      </p:nvGrpSpPr>
      <p:grpSpPr>
        <a:xfrm>
          <a:off x="0" y="0"/>
          <a:ext cx="0" cy="0"/>
          <a:chOff x="0" y="0"/>
          <a:chExt cx="0" cy="0"/>
        </a:xfrm>
      </p:grpSpPr>
      <p:sp>
        <p:nvSpPr>
          <p:cNvPr id="592" name="Google Shape;592;p60"/>
          <p:cNvSpPr/>
          <p:nvPr/>
        </p:nvSpPr>
        <p:spPr>
          <a:xfrm>
            <a:off x="1543050" y="1885950"/>
            <a:ext cx="7181700" cy="2229000"/>
          </a:xfrm>
          <a:prstGeom prst="roundRect">
            <a:avLst>
              <a:gd fmla="val 16667" name="adj"/>
            </a:avLst>
          </a:prstGeom>
          <a:solidFill>
            <a:srgbClr val="888888"/>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0"/>
          <p:cNvSpPr/>
          <p:nvPr/>
        </p:nvSpPr>
        <p:spPr>
          <a:xfrm>
            <a:off x="876300" y="1295400"/>
            <a:ext cx="7620000" cy="2552700"/>
          </a:xfrm>
          <a:prstGeom prst="roundRect">
            <a:avLst>
              <a:gd fmla="val 16667" name="adj"/>
            </a:avLst>
          </a:pr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900"/>
              <a:t>FINANCIAL ANALYSIS</a:t>
            </a:r>
            <a:endParaRPr b="1" sz="3900"/>
          </a:p>
          <a:p>
            <a:pPr indent="0" lvl="0" marL="0" rtl="0" algn="l">
              <a:lnSpc>
                <a:spcPct val="150000"/>
              </a:lnSpc>
              <a:spcBef>
                <a:spcPts val="1200"/>
              </a:spcBef>
              <a:spcAft>
                <a:spcPts val="0"/>
              </a:spcAft>
              <a:buClr>
                <a:schemeClr val="dk1"/>
              </a:buClr>
              <a:buSzPts val="1100"/>
              <a:buFont typeface="Arial"/>
              <a:buNone/>
            </a:pPr>
            <a:r>
              <a:rPr lang="en" sz="1600">
                <a:solidFill>
                  <a:schemeClr val="dk1"/>
                </a:solidFill>
              </a:rPr>
              <a:t>Analyzing the total cost of each part and  the upper &amp; lower factors of our lego car and how we combined the base and weight with all the lego items.</a:t>
            </a:r>
            <a:endParaRPr sz="1600">
              <a:solidFill>
                <a:schemeClr val="dk1"/>
              </a:solidFill>
            </a:endParaRPr>
          </a:p>
          <a:p>
            <a:pPr indent="0" lvl="0" marL="0" rtl="0" algn="l">
              <a:spcBef>
                <a:spcPts val="1200"/>
              </a:spcBef>
              <a:spcAft>
                <a:spcPts val="0"/>
              </a:spcAft>
              <a:buNone/>
            </a:pPr>
            <a:r>
              <a:t/>
            </a:r>
            <a:endParaRPr b="1" sz="39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7" name="Shape 597"/>
        <p:cNvGrpSpPr/>
        <p:nvPr/>
      </p:nvGrpSpPr>
      <p:grpSpPr>
        <a:xfrm>
          <a:off x="0" y="0"/>
          <a:ext cx="0" cy="0"/>
          <a:chOff x="0" y="0"/>
          <a:chExt cx="0" cy="0"/>
        </a:xfrm>
      </p:grpSpPr>
      <p:pic>
        <p:nvPicPr>
          <p:cNvPr id="598" name="Google Shape;598;p61"/>
          <p:cNvPicPr preferRelativeResize="0"/>
          <p:nvPr/>
        </p:nvPicPr>
        <p:blipFill>
          <a:blip r:embed="rId3">
            <a:alphaModFix/>
          </a:blip>
          <a:stretch>
            <a:fillRect/>
          </a:stretch>
        </p:blipFill>
        <p:spPr>
          <a:xfrm>
            <a:off x="2362200" y="357124"/>
            <a:ext cx="2076450" cy="1681925"/>
          </a:xfrm>
          <a:prstGeom prst="rect">
            <a:avLst/>
          </a:prstGeom>
          <a:noFill/>
          <a:ln>
            <a:noFill/>
          </a:ln>
        </p:spPr>
      </p:pic>
      <p:sp>
        <p:nvSpPr>
          <p:cNvPr id="599" name="Google Shape;599;p61"/>
          <p:cNvSpPr txBox="1"/>
          <p:nvPr>
            <p:ph idx="4294967295" type="body"/>
          </p:nvPr>
        </p:nvSpPr>
        <p:spPr>
          <a:xfrm>
            <a:off x="2564892" y="3634910"/>
            <a:ext cx="1885800" cy="2538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1200"/>
              </a:spcAft>
              <a:buNone/>
            </a:pPr>
            <a:r>
              <a:t/>
            </a:r>
            <a:endParaRPr/>
          </a:p>
        </p:txBody>
      </p:sp>
      <p:sp>
        <p:nvSpPr>
          <p:cNvPr id="600" name="Google Shape;600;p61"/>
          <p:cNvSpPr txBox="1"/>
          <p:nvPr>
            <p:ph idx="4294967295" type="body"/>
          </p:nvPr>
        </p:nvSpPr>
        <p:spPr>
          <a:xfrm>
            <a:off x="4697730" y="3634910"/>
            <a:ext cx="1885800" cy="2538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1200"/>
              </a:spcAft>
              <a:buNone/>
            </a:pPr>
            <a:r>
              <a:t/>
            </a:r>
            <a:endParaRPr/>
          </a:p>
        </p:txBody>
      </p:sp>
      <p:sp>
        <p:nvSpPr>
          <p:cNvPr id="601" name="Google Shape;601;p61"/>
          <p:cNvSpPr txBox="1"/>
          <p:nvPr>
            <p:ph idx="4294967295" type="body"/>
          </p:nvPr>
        </p:nvSpPr>
        <p:spPr>
          <a:xfrm>
            <a:off x="6830568" y="3634910"/>
            <a:ext cx="1885800" cy="2538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1200"/>
              </a:spcAft>
              <a:buNone/>
            </a:pPr>
            <a:r>
              <a:t/>
            </a:r>
            <a:endParaRPr/>
          </a:p>
        </p:txBody>
      </p:sp>
      <p:pic>
        <p:nvPicPr>
          <p:cNvPr id="602" name="Google Shape;602;p61"/>
          <p:cNvPicPr preferRelativeResize="0"/>
          <p:nvPr/>
        </p:nvPicPr>
        <p:blipFill>
          <a:blip r:embed="rId4">
            <a:alphaModFix/>
          </a:blip>
          <a:stretch>
            <a:fillRect/>
          </a:stretch>
        </p:blipFill>
        <p:spPr>
          <a:xfrm>
            <a:off x="470300" y="357125"/>
            <a:ext cx="1701404" cy="1681925"/>
          </a:xfrm>
          <a:prstGeom prst="rect">
            <a:avLst/>
          </a:prstGeom>
          <a:noFill/>
          <a:ln>
            <a:noFill/>
          </a:ln>
        </p:spPr>
      </p:pic>
      <p:pic>
        <p:nvPicPr>
          <p:cNvPr id="603" name="Google Shape;603;p61"/>
          <p:cNvPicPr preferRelativeResize="0"/>
          <p:nvPr/>
        </p:nvPicPr>
        <p:blipFill>
          <a:blip r:embed="rId5">
            <a:alphaModFix/>
          </a:blip>
          <a:stretch>
            <a:fillRect/>
          </a:stretch>
        </p:blipFill>
        <p:spPr>
          <a:xfrm>
            <a:off x="524001" y="2327788"/>
            <a:ext cx="1552575" cy="1437930"/>
          </a:xfrm>
          <a:prstGeom prst="rect">
            <a:avLst/>
          </a:prstGeom>
          <a:noFill/>
          <a:ln>
            <a:noFill/>
          </a:ln>
        </p:spPr>
      </p:pic>
      <p:pic>
        <p:nvPicPr>
          <p:cNvPr id="604" name="Google Shape;604;p61"/>
          <p:cNvPicPr preferRelativeResize="0"/>
          <p:nvPr/>
        </p:nvPicPr>
        <p:blipFill>
          <a:blip r:embed="rId6">
            <a:alphaModFix/>
          </a:blip>
          <a:stretch>
            <a:fillRect/>
          </a:stretch>
        </p:blipFill>
        <p:spPr>
          <a:xfrm>
            <a:off x="6819175" y="371369"/>
            <a:ext cx="1316325" cy="1653433"/>
          </a:xfrm>
          <a:prstGeom prst="rect">
            <a:avLst/>
          </a:prstGeom>
          <a:noFill/>
          <a:ln>
            <a:noFill/>
          </a:ln>
        </p:spPr>
      </p:pic>
      <p:pic>
        <p:nvPicPr>
          <p:cNvPr id="605" name="Google Shape;605;p61"/>
          <p:cNvPicPr preferRelativeResize="0"/>
          <p:nvPr/>
        </p:nvPicPr>
        <p:blipFill>
          <a:blip r:embed="rId7">
            <a:alphaModFix/>
          </a:blip>
          <a:stretch>
            <a:fillRect/>
          </a:stretch>
        </p:blipFill>
        <p:spPr>
          <a:xfrm>
            <a:off x="4629150" y="357125"/>
            <a:ext cx="1999533" cy="1681925"/>
          </a:xfrm>
          <a:prstGeom prst="rect">
            <a:avLst/>
          </a:prstGeom>
          <a:noFill/>
          <a:ln>
            <a:noFill/>
          </a:ln>
        </p:spPr>
      </p:pic>
      <p:pic>
        <p:nvPicPr>
          <p:cNvPr id="606" name="Google Shape;606;p61"/>
          <p:cNvPicPr preferRelativeResize="0"/>
          <p:nvPr/>
        </p:nvPicPr>
        <p:blipFill>
          <a:blip r:embed="rId8">
            <a:alphaModFix/>
          </a:blip>
          <a:stretch>
            <a:fillRect/>
          </a:stretch>
        </p:blipFill>
        <p:spPr>
          <a:xfrm>
            <a:off x="4126700" y="3973872"/>
            <a:ext cx="1351279" cy="949990"/>
          </a:xfrm>
          <a:prstGeom prst="rect">
            <a:avLst/>
          </a:prstGeom>
          <a:noFill/>
          <a:ln>
            <a:noFill/>
          </a:ln>
        </p:spPr>
      </p:pic>
      <p:pic>
        <p:nvPicPr>
          <p:cNvPr id="607" name="Google Shape;607;p61"/>
          <p:cNvPicPr preferRelativeResize="0"/>
          <p:nvPr/>
        </p:nvPicPr>
        <p:blipFill>
          <a:blip r:embed="rId9">
            <a:alphaModFix/>
          </a:blip>
          <a:stretch>
            <a:fillRect/>
          </a:stretch>
        </p:blipFill>
        <p:spPr>
          <a:xfrm>
            <a:off x="2382676" y="2437161"/>
            <a:ext cx="1476375" cy="1219200"/>
          </a:xfrm>
          <a:prstGeom prst="rect">
            <a:avLst/>
          </a:prstGeom>
          <a:noFill/>
          <a:ln>
            <a:noFill/>
          </a:ln>
        </p:spPr>
      </p:pic>
      <p:pic>
        <p:nvPicPr>
          <p:cNvPr id="608" name="Google Shape;608;p61"/>
          <p:cNvPicPr preferRelativeResize="0"/>
          <p:nvPr/>
        </p:nvPicPr>
        <p:blipFill>
          <a:blip r:embed="rId10">
            <a:alphaModFix/>
          </a:blip>
          <a:stretch>
            <a:fillRect/>
          </a:stretch>
        </p:blipFill>
        <p:spPr>
          <a:xfrm>
            <a:off x="4126701" y="2437148"/>
            <a:ext cx="1168934" cy="1291061"/>
          </a:xfrm>
          <a:prstGeom prst="rect">
            <a:avLst/>
          </a:prstGeom>
          <a:noFill/>
          <a:ln>
            <a:noFill/>
          </a:ln>
        </p:spPr>
      </p:pic>
      <p:pic>
        <p:nvPicPr>
          <p:cNvPr id="609" name="Google Shape;609;p61"/>
          <p:cNvPicPr preferRelativeResize="0"/>
          <p:nvPr/>
        </p:nvPicPr>
        <p:blipFill>
          <a:blip r:embed="rId11">
            <a:alphaModFix/>
          </a:blip>
          <a:stretch>
            <a:fillRect/>
          </a:stretch>
        </p:blipFill>
        <p:spPr>
          <a:xfrm>
            <a:off x="5544085" y="2437148"/>
            <a:ext cx="1020209" cy="1291061"/>
          </a:xfrm>
          <a:prstGeom prst="rect">
            <a:avLst/>
          </a:prstGeom>
          <a:noFill/>
          <a:ln>
            <a:noFill/>
          </a:ln>
        </p:spPr>
      </p:pic>
      <p:pic>
        <p:nvPicPr>
          <p:cNvPr id="610" name="Google Shape;610;p61"/>
          <p:cNvPicPr preferRelativeResize="0"/>
          <p:nvPr/>
        </p:nvPicPr>
        <p:blipFill>
          <a:blip r:embed="rId12">
            <a:alphaModFix/>
          </a:blip>
          <a:stretch>
            <a:fillRect/>
          </a:stretch>
        </p:blipFill>
        <p:spPr>
          <a:xfrm>
            <a:off x="2409775" y="3932551"/>
            <a:ext cx="1168925" cy="1032552"/>
          </a:xfrm>
          <a:prstGeom prst="rect">
            <a:avLst/>
          </a:prstGeom>
          <a:noFill/>
          <a:ln>
            <a:noFill/>
          </a:ln>
        </p:spPr>
      </p:pic>
      <p:pic>
        <p:nvPicPr>
          <p:cNvPr id="611" name="Google Shape;611;p61"/>
          <p:cNvPicPr preferRelativeResize="0"/>
          <p:nvPr/>
        </p:nvPicPr>
        <p:blipFill>
          <a:blip r:embed="rId13">
            <a:alphaModFix/>
          </a:blip>
          <a:stretch>
            <a:fillRect/>
          </a:stretch>
        </p:blipFill>
        <p:spPr>
          <a:xfrm>
            <a:off x="523988" y="3888713"/>
            <a:ext cx="1885800" cy="1120281"/>
          </a:xfrm>
          <a:prstGeom prst="rect">
            <a:avLst/>
          </a:prstGeom>
          <a:noFill/>
          <a:ln>
            <a:noFill/>
          </a:ln>
        </p:spPr>
      </p:pic>
      <p:pic>
        <p:nvPicPr>
          <p:cNvPr id="612" name="Google Shape;612;p61"/>
          <p:cNvPicPr preferRelativeResize="0"/>
          <p:nvPr/>
        </p:nvPicPr>
        <p:blipFill>
          <a:blip r:embed="rId14">
            <a:alphaModFix/>
          </a:blip>
          <a:stretch>
            <a:fillRect/>
          </a:stretch>
        </p:blipFill>
        <p:spPr>
          <a:xfrm>
            <a:off x="6812750" y="2486650"/>
            <a:ext cx="1316325" cy="126148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62"/>
          <p:cNvPicPr preferRelativeResize="0"/>
          <p:nvPr/>
        </p:nvPicPr>
        <p:blipFill>
          <a:blip r:embed="rId3">
            <a:alphaModFix/>
          </a:blip>
          <a:stretch>
            <a:fillRect/>
          </a:stretch>
        </p:blipFill>
        <p:spPr>
          <a:xfrm>
            <a:off x="645975" y="817950"/>
            <a:ext cx="7623450" cy="3315900"/>
          </a:xfrm>
          <a:prstGeom prst="rect">
            <a:avLst/>
          </a:prstGeom>
          <a:noFill/>
          <a:ln>
            <a:noFill/>
          </a:ln>
        </p:spPr>
      </p:pic>
      <p:sp>
        <p:nvSpPr>
          <p:cNvPr id="618" name="Google Shape;618;p62"/>
          <p:cNvSpPr/>
          <p:nvPr/>
        </p:nvSpPr>
        <p:spPr>
          <a:xfrm>
            <a:off x="214325" y="85753"/>
            <a:ext cx="2818206" cy="417906"/>
          </a:xfrm>
          <a:prstGeom prst="flowChartTerminator">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Financial Analysis</a:t>
            </a:r>
            <a:endParaRPr b="1"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22" name="Shape 622"/>
        <p:cNvGrpSpPr/>
        <p:nvPr/>
      </p:nvGrpSpPr>
      <p:grpSpPr>
        <a:xfrm>
          <a:off x="0" y="0"/>
          <a:ext cx="0" cy="0"/>
          <a:chOff x="0" y="0"/>
          <a:chExt cx="0" cy="0"/>
        </a:xfrm>
      </p:grpSpPr>
      <p:sp>
        <p:nvSpPr>
          <p:cNvPr id="623" name="Google Shape;623;p6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624" name="Google Shape;624;p63"/>
          <p:cNvSpPr/>
          <p:nvPr/>
        </p:nvSpPr>
        <p:spPr>
          <a:xfrm>
            <a:off x="5791200" y="1714500"/>
            <a:ext cx="3181200" cy="30861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3"/>
          <p:cNvSpPr/>
          <p:nvPr/>
        </p:nvSpPr>
        <p:spPr>
          <a:xfrm>
            <a:off x="5391150" y="457200"/>
            <a:ext cx="3429000" cy="40959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800">
                <a:solidFill>
                  <a:schemeClr val="dk1"/>
                </a:solidFill>
              </a:rPr>
              <a:t>The table besides shows the total cost with 4 different level factors of all 8 models. As we can see our cost varies from 22800 to 42000. This major change in the cost is due to addition of weights to adjust the aerodynamic distribution and changing the size of wheels used. </a:t>
            </a:r>
            <a:endParaRPr b="1" sz="1800">
              <a:solidFill>
                <a:schemeClr val="dk1"/>
              </a:solidFill>
            </a:endParaRPr>
          </a:p>
        </p:txBody>
      </p:sp>
      <p:pic>
        <p:nvPicPr>
          <p:cNvPr id="626" name="Google Shape;626;p63"/>
          <p:cNvPicPr preferRelativeResize="0"/>
          <p:nvPr/>
        </p:nvPicPr>
        <p:blipFill>
          <a:blip r:embed="rId3">
            <a:alphaModFix/>
          </a:blip>
          <a:stretch>
            <a:fillRect/>
          </a:stretch>
        </p:blipFill>
        <p:spPr>
          <a:xfrm>
            <a:off x="112250" y="1275150"/>
            <a:ext cx="5225149" cy="2469500"/>
          </a:xfrm>
          <a:prstGeom prst="rect">
            <a:avLst/>
          </a:prstGeom>
          <a:noFill/>
          <a:ln>
            <a:noFill/>
          </a:ln>
        </p:spPr>
      </p:pic>
      <p:sp>
        <p:nvSpPr>
          <p:cNvPr id="627" name="Google Shape;627;p63"/>
          <p:cNvSpPr/>
          <p:nvPr/>
        </p:nvSpPr>
        <p:spPr>
          <a:xfrm>
            <a:off x="192876" y="342900"/>
            <a:ext cx="5019732" cy="707184"/>
          </a:xfrm>
          <a:prstGeom prst="flowChartTerminator">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t>Cost with 4 different levels of factors</a:t>
            </a:r>
            <a:endParaRPr b="1" sz="1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31" name="Shape 631"/>
        <p:cNvGrpSpPr/>
        <p:nvPr/>
      </p:nvGrpSpPr>
      <p:grpSpPr>
        <a:xfrm>
          <a:off x="0" y="0"/>
          <a:ext cx="0" cy="0"/>
          <a:chOff x="0" y="0"/>
          <a:chExt cx="0" cy="0"/>
        </a:xfrm>
      </p:grpSpPr>
      <p:sp>
        <p:nvSpPr>
          <p:cNvPr id="632" name="Google Shape;632;p6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633" name="Google Shape;633;p64"/>
          <p:cNvSpPr/>
          <p:nvPr/>
        </p:nvSpPr>
        <p:spPr>
          <a:xfrm>
            <a:off x="5791200" y="1714500"/>
            <a:ext cx="3181200" cy="30861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4"/>
          <p:cNvSpPr/>
          <p:nvPr/>
        </p:nvSpPr>
        <p:spPr>
          <a:xfrm>
            <a:off x="5391150" y="457200"/>
            <a:ext cx="3429000" cy="40959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90000"/>
              </a:lnSpc>
              <a:spcBef>
                <a:spcPts val="0"/>
              </a:spcBef>
              <a:spcAft>
                <a:spcPts val="0"/>
              </a:spcAft>
              <a:buNone/>
            </a:pPr>
            <a:r>
              <a:rPr lang="en" sz="1800">
                <a:solidFill>
                  <a:schemeClr val="dk1"/>
                </a:solidFill>
              </a:rPr>
              <a:t>The result of all models’ cost difference is because we spend much on weight adjusting the aerodynamic distribution and changing the size and number of wheels. If there is further experiment, this factor may be changed to whether to place weight on the car and place more price gaps on other factors to achieve the financial purpose.</a:t>
            </a:r>
            <a:endParaRPr sz="1800">
              <a:solidFill>
                <a:schemeClr val="dk1"/>
              </a:solidFill>
            </a:endParaRPr>
          </a:p>
          <a:p>
            <a:pPr indent="0" lvl="0" marL="0" rtl="0" algn="just">
              <a:spcBef>
                <a:spcPts val="0"/>
              </a:spcBef>
              <a:spcAft>
                <a:spcPts val="0"/>
              </a:spcAft>
              <a:buNone/>
            </a:pPr>
            <a:r>
              <a:t/>
            </a:r>
            <a:endParaRPr b="1" sz="1500">
              <a:solidFill>
                <a:schemeClr val="dk1"/>
              </a:solidFill>
            </a:endParaRPr>
          </a:p>
        </p:txBody>
      </p:sp>
      <p:pic>
        <p:nvPicPr>
          <p:cNvPr id="635" name="Google Shape;635;p64"/>
          <p:cNvPicPr preferRelativeResize="0"/>
          <p:nvPr/>
        </p:nvPicPr>
        <p:blipFill>
          <a:blip r:embed="rId3">
            <a:alphaModFix/>
          </a:blip>
          <a:stretch>
            <a:fillRect/>
          </a:stretch>
        </p:blipFill>
        <p:spPr>
          <a:xfrm>
            <a:off x="207086" y="457200"/>
            <a:ext cx="4894739" cy="4095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5"/>
          <p:cNvSpPr txBox="1"/>
          <p:nvPr>
            <p:ph type="title"/>
          </p:nvPr>
        </p:nvSpPr>
        <p:spPr>
          <a:xfrm>
            <a:off x="424925" y="-235750"/>
            <a:ext cx="8294400" cy="50637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t/>
            </a:r>
            <a:endParaRPr b="0"/>
          </a:p>
          <a:p>
            <a:pPr indent="0" lvl="0" marL="0" marR="0" rtl="0" algn="l">
              <a:lnSpc>
                <a:spcPct val="90000"/>
              </a:lnSpc>
              <a:spcBef>
                <a:spcPts val="0"/>
              </a:spcBef>
              <a:spcAft>
                <a:spcPts val="0"/>
              </a:spcAft>
              <a:buNone/>
            </a:pPr>
            <a:r>
              <a:t/>
            </a:r>
            <a:endParaRPr b="0"/>
          </a:p>
          <a:p>
            <a:pPr indent="0" lvl="0" marL="0" marR="0" rtl="0" algn="l">
              <a:lnSpc>
                <a:spcPct val="90000"/>
              </a:lnSpc>
              <a:spcBef>
                <a:spcPts val="0"/>
              </a:spcBef>
              <a:spcAft>
                <a:spcPts val="0"/>
              </a:spcAft>
              <a:buNone/>
            </a:pPr>
            <a:r>
              <a:rPr b="0" lang="en"/>
              <a:t>Conclusion &amp; Recommendations</a:t>
            </a:r>
            <a:endParaRPr b="0"/>
          </a:p>
          <a:p>
            <a:pPr indent="0" lvl="0" marL="0" marR="0" rtl="0" algn="l">
              <a:lnSpc>
                <a:spcPct val="90000"/>
              </a:lnSpc>
              <a:spcBef>
                <a:spcPts val="0"/>
              </a:spcBef>
              <a:spcAft>
                <a:spcPts val="0"/>
              </a:spcAft>
              <a:buNone/>
            </a:pPr>
            <a:r>
              <a:t/>
            </a:r>
            <a:endParaRPr b="0" sz="1900"/>
          </a:p>
          <a:p>
            <a:pPr indent="0" lvl="0" marL="0" marR="0" rtl="0" algn="l">
              <a:lnSpc>
                <a:spcPct val="90000"/>
              </a:lnSpc>
              <a:spcBef>
                <a:spcPts val="0"/>
              </a:spcBef>
              <a:spcAft>
                <a:spcPts val="0"/>
              </a:spcAft>
              <a:buNone/>
            </a:pPr>
            <a:r>
              <a:rPr b="0" lang="en" sz="1700"/>
              <a:t>In this DOE experiment, we found the aerodynamic distribution, length of the car and number of wheels have a major effect on the distance and speed of the car.  </a:t>
            </a:r>
            <a:endParaRPr b="0" sz="1700"/>
          </a:p>
          <a:p>
            <a:pPr indent="0" lvl="0" marL="0" marR="0" rtl="0" algn="l">
              <a:lnSpc>
                <a:spcPct val="90000"/>
              </a:lnSpc>
              <a:spcBef>
                <a:spcPts val="0"/>
              </a:spcBef>
              <a:spcAft>
                <a:spcPts val="0"/>
              </a:spcAft>
              <a:buNone/>
            </a:pPr>
            <a:r>
              <a:rPr b="0" lang="en" sz="1700"/>
              <a:t> </a:t>
            </a:r>
            <a:endParaRPr b="0" sz="1700"/>
          </a:p>
          <a:p>
            <a:pPr indent="0" lvl="0" marL="0" marR="0" rtl="0" algn="l">
              <a:lnSpc>
                <a:spcPct val="90000"/>
              </a:lnSpc>
              <a:spcBef>
                <a:spcPts val="0"/>
              </a:spcBef>
              <a:spcAft>
                <a:spcPts val="0"/>
              </a:spcAft>
              <a:buNone/>
            </a:pPr>
            <a:r>
              <a:rPr b="0" lang="en" sz="1700"/>
              <a:t>We recommend…</a:t>
            </a:r>
            <a:endParaRPr b="0" sz="1700"/>
          </a:p>
          <a:p>
            <a:pPr indent="-336550" lvl="0" marL="457200" marR="0" rtl="0" algn="l">
              <a:lnSpc>
                <a:spcPct val="90000"/>
              </a:lnSpc>
              <a:spcBef>
                <a:spcPts val="0"/>
              </a:spcBef>
              <a:spcAft>
                <a:spcPts val="0"/>
              </a:spcAft>
              <a:buSzPts val="1700"/>
              <a:buAutoNum type="alphaLcPeriod"/>
            </a:pPr>
            <a:r>
              <a:rPr b="0" lang="en" sz="1700"/>
              <a:t>From our experiment, we interpret the wheel size does not make a huge difference. Thus we can use smaller wheel size which would cut our cost.</a:t>
            </a:r>
            <a:endParaRPr b="0" sz="1700"/>
          </a:p>
          <a:p>
            <a:pPr indent="-336550" lvl="0" marL="457200" marR="0" rtl="0" algn="l">
              <a:lnSpc>
                <a:spcPct val="90000"/>
              </a:lnSpc>
              <a:spcBef>
                <a:spcPts val="0"/>
              </a:spcBef>
              <a:spcAft>
                <a:spcPts val="0"/>
              </a:spcAft>
              <a:buSzPts val="1700"/>
              <a:buAutoNum type="alphaLcPeriod"/>
            </a:pPr>
            <a:r>
              <a:rPr b="0" lang="en" sz="1700"/>
              <a:t>We can run experiments on how much weight to include to maintain proper centre of gravity and aerodynamic distribution.</a:t>
            </a:r>
            <a:endParaRPr b="0" sz="1700"/>
          </a:p>
          <a:p>
            <a:pPr indent="-336550" lvl="0" marL="457200" marR="0" rtl="0" algn="l">
              <a:lnSpc>
                <a:spcPct val="90000"/>
              </a:lnSpc>
              <a:spcBef>
                <a:spcPts val="0"/>
              </a:spcBef>
              <a:spcAft>
                <a:spcPts val="0"/>
              </a:spcAft>
              <a:buSzPts val="1700"/>
              <a:buAutoNum type="alphaLcPeriod"/>
            </a:pPr>
            <a:r>
              <a:rPr b="0" lang="en" sz="1700"/>
              <a:t>Factor like axle length can also be taken into consideration and experiments can be run to check if the car goes any further.  </a:t>
            </a:r>
            <a:endParaRPr b="0" sz="1700"/>
          </a:p>
          <a:p>
            <a:pPr indent="0" lvl="0" marL="457200" marR="0" rtl="0" algn="l">
              <a:lnSpc>
                <a:spcPct val="90000"/>
              </a:lnSpc>
              <a:spcBef>
                <a:spcPts val="0"/>
              </a:spcBef>
              <a:spcAft>
                <a:spcPts val="0"/>
              </a:spcAft>
              <a:buNone/>
            </a:pPr>
            <a:br>
              <a:rPr lang="en"/>
            </a:b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66"/>
          <p:cNvPicPr preferRelativeResize="0"/>
          <p:nvPr/>
        </p:nvPicPr>
        <p:blipFill>
          <a:blip r:embed="rId3">
            <a:alphaModFix/>
          </a:blip>
          <a:stretch>
            <a:fillRect/>
          </a:stretch>
        </p:blipFill>
        <p:spPr>
          <a:xfrm>
            <a:off x="959300" y="1020550"/>
            <a:ext cx="3504850" cy="2791025"/>
          </a:xfrm>
          <a:prstGeom prst="rect">
            <a:avLst/>
          </a:prstGeom>
          <a:noFill/>
          <a:ln>
            <a:noFill/>
          </a:ln>
        </p:spPr>
      </p:pic>
      <p:pic>
        <p:nvPicPr>
          <p:cNvPr id="646" name="Google Shape;646;p66"/>
          <p:cNvPicPr preferRelativeResize="0"/>
          <p:nvPr/>
        </p:nvPicPr>
        <p:blipFill>
          <a:blip r:embed="rId4">
            <a:alphaModFix/>
          </a:blip>
          <a:stretch>
            <a:fillRect/>
          </a:stretch>
        </p:blipFill>
        <p:spPr>
          <a:xfrm>
            <a:off x="4908775" y="978275"/>
            <a:ext cx="2796275" cy="2858775"/>
          </a:xfrm>
          <a:prstGeom prst="rect">
            <a:avLst/>
          </a:prstGeom>
          <a:noFill/>
          <a:ln>
            <a:noFill/>
          </a:ln>
        </p:spPr>
      </p:pic>
      <p:sp>
        <p:nvSpPr>
          <p:cNvPr id="647" name="Google Shape;647;p66"/>
          <p:cNvSpPr txBox="1"/>
          <p:nvPr/>
        </p:nvSpPr>
        <p:spPr>
          <a:xfrm>
            <a:off x="285750" y="3867150"/>
            <a:ext cx="5753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rPr>
              <a:t>These are the 2 prototypes we created but did not select for DOE</a:t>
            </a:r>
            <a:endParaRPr b="1" sz="2400">
              <a:solidFill>
                <a:schemeClr val="lt1"/>
              </a:solidFill>
            </a:endParaRPr>
          </a:p>
        </p:txBody>
      </p:sp>
      <p:sp>
        <p:nvSpPr>
          <p:cNvPr id="648" name="Google Shape;648;p66"/>
          <p:cNvSpPr txBox="1"/>
          <p:nvPr/>
        </p:nvSpPr>
        <p:spPr>
          <a:xfrm>
            <a:off x="898075" y="71425"/>
            <a:ext cx="3000000" cy="84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800">
                <a:solidFill>
                  <a:schemeClr val="lt1"/>
                </a:solidFill>
              </a:rPr>
              <a:t>Appendix</a:t>
            </a:r>
            <a:r>
              <a:rPr b="1" lang="en" sz="4800">
                <a:solidFill>
                  <a:schemeClr val="lt1"/>
                </a:solidFill>
              </a:rPr>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31"/>
          <p:cNvPicPr preferRelativeResize="0"/>
          <p:nvPr/>
        </p:nvPicPr>
        <p:blipFill>
          <a:blip r:embed="rId3">
            <a:alphaModFix/>
          </a:blip>
          <a:stretch>
            <a:fillRect/>
          </a:stretch>
        </p:blipFill>
        <p:spPr>
          <a:xfrm flipH="1">
            <a:off x="4572000" y="747373"/>
            <a:ext cx="3657600" cy="3464100"/>
          </a:xfrm>
          <a:prstGeom prst="rect">
            <a:avLst/>
          </a:prstGeom>
          <a:noFill/>
          <a:ln>
            <a:noFill/>
          </a:ln>
        </p:spPr>
      </p:pic>
      <p:sp>
        <p:nvSpPr>
          <p:cNvPr id="328" name="Google Shape;328;p31"/>
          <p:cNvSpPr txBox="1"/>
          <p:nvPr/>
        </p:nvSpPr>
        <p:spPr>
          <a:xfrm>
            <a:off x="1885950" y="1659150"/>
            <a:ext cx="23049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chemeClr val="lt1"/>
                </a:solidFill>
              </a:rPr>
              <a:t>Lego Car Model</a:t>
            </a:r>
            <a:endParaRPr b="1" sz="38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2"/>
          <p:cNvSpPr/>
          <p:nvPr/>
        </p:nvSpPr>
        <p:spPr>
          <a:xfrm>
            <a:off x="590550" y="1276350"/>
            <a:ext cx="8077200" cy="2571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32"/>
          <p:cNvPicPr preferRelativeResize="0"/>
          <p:nvPr/>
        </p:nvPicPr>
        <p:blipFill>
          <a:blip r:embed="rId3">
            <a:alphaModFix/>
          </a:blip>
          <a:stretch>
            <a:fillRect/>
          </a:stretch>
        </p:blipFill>
        <p:spPr>
          <a:xfrm>
            <a:off x="1200150" y="604854"/>
            <a:ext cx="6648450" cy="3878250"/>
          </a:xfrm>
          <a:prstGeom prst="rect">
            <a:avLst/>
          </a:prstGeom>
          <a:noFill/>
          <a:ln>
            <a:noFill/>
          </a:ln>
        </p:spPr>
      </p:pic>
      <p:sp>
        <p:nvSpPr>
          <p:cNvPr id="335" name="Google Shape;335;p32"/>
          <p:cNvSpPr/>
          <p:nvPr/>
        </p:nvSpPr>
        <p:spPr>
          <a:xfrm>
            <a:off x="990600" y="838200"/>
            <a:ext cx="2133600" cy="28194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B2A6"/>
        </a:solidFill>
      </p:bgPr>
    </p:bg>
    <p:spTree>
      <p:nvGrpSpPr>
        <p:cNvPr id="339" name="Shape 339"/>
        <p:cNvGrpSpPr/>
        <p:nvPr/>
      </p:nvGrpSpPr>
      <p:grpSpPr>
        <a:xfrm>
          <a:off x="0" y="0"/>
          <a:ext cx="0" cy="0"/>
          <a:chOff x="0" y="0"/>
          <a:chExt cx="0" cy="0"/>
        </a:xfrm>
      </p:grpSpPr>
      <p:sp>
        <p:nvSpPr>
          <p:cNvPr id="340" name="Google Shape;340;p33"/>
          <p:cNvSpPr txBox="1"/>
          <p:nvPr>
            <p:ph type="title"/>
          </p:nvPr>
        </p:nvSpPr>
        <p:spPr>
          <a:xfrm>
            <a:off x="854964" y="841248"/>
            <a:ext cx="7434000" cy="669600"/>
          </a:xfrm>
          <a:prstGeom prst="rect">
            <a:avLst/>
          </a:prstGeom>
          <a:noFill/>
          <a:ln>
            <a:noFill/>
          </a:ln>
        </p:spPr>
        <p:txBody>
          <a:bodyPr anchorCtr="0" anchor="t" bIns="34275" lIns="68575" spcFirstLastPara="1" rIns="68575" wrap="square" tIns="34275">
            <a:spAutoFit/>
          </a:bodyPr>
          <a:lstStyle/>
          <a:p>
            <a:pPr indent="0" lvl="0" marL="0" rtl="0" algn="ctr">
              <a:lnSpc>
                <a:spcPct val="100000"/>
              </a:lnSpc>
              <a:spcBef>
                <a:spcPts val="0"/>
              </a:spcBef>
              <a:spcAft>
                <a:spcPts val="0"/>
              </a:spcAft>
              <a:buClr>
                <a:schemeClr val="dk1"/>
              </a:buClr>
              <a:buSzPts val="4500"/>
              <a:buFont typeface="Century Gothic"/>
              <a:buNone/>
            </a:pPr>
            <a:r>
              <a:rPr b="1" lang="en" sz="3900"/>
              <a:t>Table of Content</a:t>
            </a:r>
            <a:endParaRPr b="1" sz="3900"/>
          </a:p>
        </p:txBody>
      </p:sp>
      <p:sp>
        <p:nvSpPr>
          <p:cNvPr id="341" name="Google Shape;341;p33"/>
          <p:cNvSpPr/>
          <p:nvPr>
            <p:ph idx="1" type="body"/>
          </p:nvPr>
        </p:nvSpPr>
        <p:spPr>
          <a:xfrm>
            <a:off x="2394995" y="1831086"/>
            <a:ext cx="1216800" cy="1216800"/>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rmAutofit/>
          </a:bodyPr>
          <a:lstStyle/>
          <a:p>
            <a:pPr indent="0" lvl="0" marL="0" rtl="0" algn="ctr">
              <a:lnSpc>
                <a:spcPct val="90000"/>
              </a:lnSpc>
              <a:spcBef>
                <a:spcPts val="0"/>
              </a:spcBef>
              <a:spcAft>
                <a:spcPts val="1200"/>
              </a:spcAft>
              <a:buClr>
                <a:schemeClr val="lt1"/>
              </a:buClr>
              <a:buSzPts val="4100"/>
              <a:buNone/>
            </a:pPr>
            <a:r>
              <a:rPr lang="en" sz="3200"/>
              <a:t>1</a:t>
            </a:r>
            <a:endParaRPr sz="3200"/>
          </a:p>
        </p:txBody>
      </p:sp>
      <p:sp>
        <p:nvSpPr>
          <p:cNvPr id="342" name="Google Shape;342;p33"/>
          <p:cNvSpPr/>
          <p:nvPr>
            <p:ph idx="3" type="body"/>
          </p:nvPr>
        </p:nvSpPr>
        <p:spPr>
          <a:xfrm>
            <a:off x="3998214" y="1831086"/>
            <a:ext cx="1216800" cy="1216800"/>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rmAutofit/>
          </a:bodyPr>
          <a:lstStyle/>
          <a:p>
            <a:pPr indent="0" lvl="0" marL="0" rtl="0" algn="ctr">
              <a:lnSpc>
                <a:spcPct val="90000"/>
              </a:lnSpc>
              <a:spcBef>
                <a:spcPts val="0"/>
              </a:spcBef>
              <a:spcAft>
                <a:spcPts val="1200"/>
              </a:spcAft>
              <a:buClr>
                <a:schemeClr val="lt1"/>
              </a:buClr>
              <a:buSzPts val="4100"/>
              <a:buNone/>
            </a:pPr>
            <a:r>
              <a:rPr lang="en"/>
              <a:t>2</a:t>
            </a:r>
            <a:endParaRPr/>
          </a:p>
        </p:txBody>
      </p:sp>
      <p:sp>
        <p:nvSpPr>
          <p:cNvPr id="343" name="Google Shape;343;p33"/>
          <p:cNvSpPr/>
          <p:nvPr>
            <p:ph idx="4" type="body"/>
          </p:nvPr>
        </p:nvSpPr>
        <p:spPr>
          <a:xfrm>
            <a:off x="5582412" y="1831086"/>
            <a:ext cx="1216800" cy="1216800"/>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rmAutofit/>
          </a:bodyPr>
          <a:lstStyle/>
          <a:p>
            <a:pPr indent="0" lvl="0" marL="0" rtl="0" algn="ctr">
              <a:lnSpc>
                <a:spcPct val="90000"/>
              </a:lnSpc>
              <a:spcBef>
                <a:spcPts val="0"/>
              </a:spcBef>
              <a:spcAft>
                <a:spcPts val="1200"/>
              </a:spcAft>
              <a:buClr>
                <a:schemeClr val="lt1"/>
              </a:buClr>
              <a:buSzPts val="4100"/>
              <a:buNone/>
            </a:pPr>
            <a:r>
              <a:rPr lang="en"/>
              <a:t>4</a:t>
            </a:r>
            <a:endParaRPr/>
          </a:p>
        </p:txBody>
      </p:sp>
      <p:sp>
        <p:nvSpPr>
          <p:cNvPr id="344" name="Google Shape;344;p33"/>
          <p:cNvSpPr/>
          <p:nvPr>
            <p:ph idx="5" type="body"/>
          </p:nvPr>
        </p:nvSpPr>
        <p:spPr>
          <a:xfrm>
            <a:off x="7221474" y="1831086"/>
            <a:ext cx="1216800" cy="1216800"/>
          </a:xfrm>
          <a:prstGeom prst="ellipse">
            <a:avLst/>
          </a:prstGeom>
          <a:solidFill>
            <a:schemeClr val="accent3"/>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rmAutofit/>
          </a:bodyPr>
          <a:lstStyle/>
          <a:p>
            <a:pPr indent="0" lvl="0" marL="0" rtl="0" algn="ctr">
              <a:lnSpc>
                <a:spcPct val="90000"/>
              </a:lnSpc>
              <a:spcBef>
                <a:spcPts val="0"/>
              </a:spcBef>
              <a:spcAft>
                <a:spcPts val="1200"/>
              </a:spcAft>
              <a:buClr>
                <a:schemeClr val="lt1"/>
              </a:buClr>
              <a:buSzPts val="4100"/>
              <a:buNone/>
            </a:pPr>
            <a:r>
              <a:rPr lang="en"/>
              <a:t>5</a:t>
            </a:r>
            <a:endParaRPr/>
          </a:p>
        </p:txBody>
      </p:sp>
      <p:sp>
        <p:nvSpPr>
          <p:cNvPr id="345" name="Google Shape;345;p33"/>
          <p:cNvSpPr txBox="1"/>
          <p:nvPr>
            <p:ph idx="6" type="body"/>
          </p:nvPr>
        </p:nvSpPr>
        <p:spPr>
          <a:xfrm>
            <a:off x="2196852" y="3379159"/>
            <a:ext cx="1460700" cy="473100"/>
          </a:xfrm>
          <a:prstGeom prst="rect">
            <a:avLst/>
          </a:prstGeom>
          <a:noFill/>
          <a:ln>
            <a:noFill/>
          </a:ln>
        </p:spPr>
        <p:txBody>
          <a:bodyPr anchorCtr="0" anchor="t" bIns="34275" lIns="68575" spcFirstLastPara="1" rIns="68575" wrap="square" tIns="34275">
            <a:noAutofit/>
          </a:bodyPr>
          <a:lstStyle/>
          <a:p>
            <a:pPr indent="0" lvl="0" marL="0" rtl="0" algn="ctr">
              <a:lnSpc>
                <a:spcPct val="120000"/>
              </a:lnSpc>
              <a:spcBef>
                <a:spcPts val="0"/>
              </a:spcBef>
              <a:spcAft>
                <a:spcPts val="1200"/>
              </a:spcAft>
              <a:buClr>
                <a:schemeClr val="dk1"/>
              </a:buClr>
              <a:buSzPts val="1500"/>
              <a:buNone/>
            </a:pPr>
            <a:r>
              <a:rPr b="1" lang="en"/>
              <a:t>Objective and Goal</a:t>
            </a:r>
            <a:endParaRPr b="1"/>
          </a:p>
        </p:txBody>
      </p:sp>
      <p:sp>
        <p:nvSpPr>
          <p:cNvPr id="346" name="Google Shape;346;p33"/>
          <p:cNvSpPr txBox="1"/>
          <p:nvPr>
            <p:ph idx="7" type="body"/>
          </p:nvPr>
        </p:nvSpPr>
        <p:spPr>
          <a:xfrm>
            <a:off x="3428950" y="3302950"/>
            <a:ext cx="2266800" cy="1136400"/>
          </a:xfrm>
          <a:prstGeom prst="rect">
            <a:avLst/>
          </a:prstGeom>
          <a:noFill/>
          <a:ln>
            <a:noFill/>
          </a:ln>
        </p:spPr>
        <p:txBody>
          <a:bodyPr anchorCtr="0" anchor="t" bIns="34275" lIns="68575" spcFirstLastPara="1" rIns="68575" wrap="square" tIns="34275">
            <a:noAutofit/>
          </a:bodyPr>
          <a:lstStyle/>
          <a:p>
            <a:pPr indent="0" lvl="0" marL="127000" marR="12700" rtl="0" algn="ctr">
              <a:lnSpc>
                <a:spcPct val="115000"/>
              </a:lnSpc>
              <a:spcBef>
                <a:spcPts val="0"/>
              </a:spcBef>
              <a:spcAft>
                <a:spcPts val="0"/>
              </a:spcAft>
              <a:buClr>
                <a:schemeClr val="dk1"/>
              </a:buClr>
              <a:buSzPts val="1100"/>
              <a:buNone/>
            </a:pPr>
            <a:r>
              <a:rPr b="1" lang="en">
                <a:latin typeface="Arial"/>
                <a:ea typeface="Arial"/>
                <a:cs typeface="Arial"/>
                <a:sym typeface="Arial"/>
              </a:rPr>
              <a:t>Identify process </a:t>
            </a:r>
            <a:endParaRPr b="1">
              <a:latin typeface="Arial"/>
              <a:ea typeface="Arial"/>
              <a:cs typeface="Arial"/>
              <a:sym typeface="Arial"/>
            </a:endParaRPr>
          </a:p>
          <a:p>
            <a:pPr indent="0" lvl="0" marL="127000" marR="12700" rtl="0" algn="l">
              <a:lnSpc>
                <a:spcPct val="115000"/>
              </a:lnSpc>
              <a:spcBef>
                <a:spcPts val="0"/>
              </a:spcBef>
              <a:spcAft>
                <a:spcPts val="0"/>
              </a:spcAft>
              <a:buClr>
                <a:schemeClr val="dk1"/>
              </a:buClr>
              <a:buSzPts val="1100"/>
              <a:buNone/>
            </a:pPr>
            <a:r>
              <a:rPr b="1" lang="en">
                <a:latin typeface="Arial"/>
                <a:ea typeface="Arial"/>
                <a:cs typeface="Arial"/>
                <a:sym typeface="Arial"/>
              </a:rPr>
              <a:t>         inputs (Xs)</a:t>
            </a:r>
            <a:br>
              <a:rPr b="1" lang="en">
                <a:latin typeface="Arial"/>
                <a:ea typeface="Arial"/>
                <a:cs typeface="Arial"/>
                <a:sym typeface="Arial"/>
              </a:rPr>
            </a:br>
            <a:r>
              <a:rPr b="1" lang="en">
                <a:latin typeface="Arial"/>
                <a:ea typeface="Arial"/>
                <a:cs typeface="Arial"/>
                <a:sym typeface="Arial"/>
              </a:rPr>
              <a:t>that might affect the </a:t>
            </a:r>
            <a:endParaRPr b="1">
              <a:latin typeface="Arial"/>
              <a:ea typeface="Arial"/>
              <a:cs typeface="Arial"/>
              <a:sym typeface="Arial"/>
            </a:endParaRPr>
          </a:p>
          <a:p>
            <a:pPr indent="0" lvl="0" marL="127000" marR="12700" rtl="0" algn="ctr">
              <a:lnSpc>
                <a:spcPct val="115000"/>
              </a:lnSpc>
              <a:spcBef>
                <a:spcPts val="0"/>
              </a:spcBef>
              <a:spcAft>
                <a:spcPts val="0"/>
              </a:spcAft>
              <a:buClr>
                <a:schemeClr val="dk1"/>
              </a:buClr>
              <a:buSzPts val="1100"/>
              <a:buFont typeface="Arial"/>
              <a:buNone/>
            </a:pPr>
            <a:r>
              <a:rPr b="1" lang="en">
                <a:latin typeface="Arial"/>
                <a:ea typeface="Arial"/>
                <a:cs typeface="Arial"/>
                <a:sym typeface="Arial"/>
              </a:rPr>
              <a:t>output</a:t>
            </a:r>
            <a:endParaRPr b="1">
              <a:latin typeface="Arial"/>
              <a:ea typeface="Arial"/>
              <a:cs typeface="Arial"/>
              <a:sym typeface="Arial"/>
            </a:endParaRPr>
          </a:p>
          <a:p>
            <a:pPr indent="0" lvl="0" marL="0" rtl="0" algn="ctr">
              <a:lnSpc>
                <a:spcPct val="120000"/>
              </a:lnSpc>
              <a:spcBef>
                <a:spcPts val="0"/>
              </a:spcBef>
              <a:spcAft>
                <a:spcPts val="1200"/>
              </a:spcAft>
              <a:buClr>
                <a:schemeClr val="dk1"/>
              </a:buClr>
              <a:buSzPts val="1500"/>
              <a:buNone/>
            </a:pPr>
            <a:r>
              <a:t/>
            </a:r>
            <a:endParaRPr b="1"/>
          </a:p>
        </p:txBody>
      </p:sp>
      <p:sp>
        <p:nvSpPr>
          <p:cNvPr id="347" name="Google Shape;347;p33"/>
          <p:cNvSpPr txBox="1"/>
          <p:nvPr>
            <p:ph idx="9" type="body"/>
          </p:nvPr>
        </p:nvSpPr>
        <p:spPr>
          <a:xfrm>
            <a:off x="5459894" y="3239958"/>
            <a:ext cx="1460700" cy="473100"/>
          </a:xfrm>
          <a:prstGeom prst="rect">
            <a:avLst/>
          </a:prstGeom>
          <a:noFill/>
          <a:ln>
            <a:noFill/>
          </a:ln>
        </p:spPr>
        <p:txBody>
          <a:bodyPr anchorCtr="0" anchor="t" bIns="34275" lIns="68575" spcFirstLastPara="1" rIns="68575" wrap="square" tIns="34275">
            <a:noAutofit/>
          </a:bodyPr>
          <a:lstStyle/>
          <a:p>
            <a:pPr indent="0" lvl="0" marL="0" rtl="0" algn="ctr">
              <a:lnSpc>
                <a:spcPct val="120000"/>
              </a:lnSpc>
              <a:spcBef>
                <a:spcPts val="0"/>
              </a:spcBef>
              <a:spcAft>
                <a:spcPts val="0"/>
              </a:spcAft>
              <a:buClr>
                <a:schemeClr val="dk1"/>
              </a:buClr>
              <a:buSzPts val="1500"/>
              <a:buNone/>
            </a:pPr>
            <a:r>
              <a:rPr b="1" lang="en"/>
              <a:t>Timeline</a:t>
            </a:r>
            <a:endParaRPr b="1"/>
          </a:p>
          <a:p>
            <a:pPr indent="0" lvl="0" marL="0" rtl="0" algn="ctr">
              <a:lnSpc>
                <a:spcPct val="120000"/>
              </a:lnSpc>
              <a:spcBef>
                <a:spcPts val="0"/>
              </a:spcBef>
              <a:spcAft>
                <a:spcPts val="1200"/>
              </a:spcAft>
              <a:buClr>
                <a:schemeClr val="dk1"/>
              </a:buClr>
              <a:buSzPts val="1500"/>
              <a:buNone/>
            </a:pPr>
            <a:r>
              <a:t/>
            </a:r>
            <a:endParaRPr b="1"/>
          </a:p>
        </p:txBody>
      </p:sp>
      <p:sp>
        <p:nvSpPr>
          <p:cNvPr id="348" name="Google Shape;348;p33"/>
          <p:cNvSpPr txBox="1"/>
          <p:nvPr>
            <p:ph idx="13" type="body"/>
          </p:nvPr>
        </p:nvSpPr>
        <p:spPr>
          <a:xfrm>
            <a:off x="7099506" y="3239958"/>
            <a:ext cx="1460700" cy="473100"/>
          </a:xfrm>
          <a:prstGeom prst="rect">
            <a:avLst/>
          </a:prstGeom>
          <a:noFill/>
          <a:ln>
            <a:noFill/>
          </a:ln>
        </p:spPr>
        <p:txBody>
          <a:bodyPr anchorCtr="0" anchor="t" bIns="34275" lIns="68575" spcFirstLastPara="1" rIns="68575" wrap="square" tIns="34275">
            <a:noAutofit/>
          </a:bodyPr>
          <a:lstStyle/>
          <a:p>
            <a:pPr indent="0" lvl="0" marL="0" rtl="0" algn="ctr">
              <a:lnSpc>
                <a:spcPct val="120000"/>
              </a:lnSpc>
              <a:spcBef>
                <a:spcPts val="0"/>
              </a:spcBef>
              <a:spcAft>
                <a:spcPts val="0"/>
              </a:spcAft>
              <a:buClr>
                <a:schemeClr val="dk1"/>
              </a:buClr>
              <a:buSzPts val="1500"/>
              <a:buNone/>
            </a:pPr>
            <a:r>
              <a:rPr b="1" lang="en"/>
              <a:t>Summary</a:t>
            </a:r>
            <a:endParaRPr b="1"/>
          </a:p>
          <a:p>
            <a:pPr indent="0" lvl="0" marL="0" rtl="0" algn="ctr">
              <a:lnSpc>
                <a:spcPct val="120000"/>
              </a:lnSpc>
              <a:spcBef>
                <a:spcPts val="0"/>
              </a:spcBef>
              <a:spcAft>
                <a:spcPts val="1200"/>
              </a:spcAft>
              <a:buClr>
                <a:schemeClr val="dk1"/>
              </a:buClr>
              <a:buSzPts val="1500"/>
              <a:buNone/>
            </a:pPr>
            <a:r>
              <a:t/>
            </a:r>
            <a:endParaRPr/>
          </a:p>
        </p:txBody>
      </p:sp>
      <p:sp>
        <p:nvSpPr>
          <p:cNvPr id="349" name="Google Shape;349;p33"/>
          <p:cNvSpPr txBox="1"/>
          <p:nvPr>
            <p:ph idx="12" type="sldNum"/>
          </p:nvPr>
        </p:nvSpPr>
        <p:spPr>
          <a:xfrm>
            <a:off x="628650" y="4800678"/>
            <a:ext cx="274200" cy="185100"/>
          </a:xfrm>
          <a:prstGeom prst="rect">
            <a:avLst/>
          </a:prstGeom>
          <a:noFill/>
          <a:ln>
            <a:noFill/>
          </a:ln>
        </p:spPr>
        <p:txBody>
          <a:bodyPr anchorCtr="0" anchor="ctr" bIns="34275" lIns="0" spcFirstLastPara="1" rIns="0"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350" name="Google Shape;350;p33"/>
          <p:cNvSpPr/>
          <p:nvPr/>
        </p:nvSpPr>
        <p:spPr>
          <a:xfrm>
            <a:off x="5459900" y="1466850"/>
            <a:ext cx="3100500" cy="2251200"/>
          </a:xfrm>
          <a:prstGeom prst="rect">
            <a:avLst/>
          </a:prstGeom>
          <a:solidFill>
            <a:srgbClr val="12B2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1" name="Google Shape;351;p33"/>
          <p:cNvPicPr preferRelativeResize="0"/>
          <p:nvPr/>
        </p:nvPicPr>
        <p:blipFill>
          <a:blip r:embed="rId3">
            <a:alphaModFix/>
          </a:blip>
          <a:stretch>
            <a:fillRect/>
          </a:stretch>
        </p:blipFill>
        <p:spPr>
          <a:xfrm>
            <a:off x="5459900" y="1145150"/>
            <a:ext cx="3370400" cy="3370400"/>
          </a:xfrm>
          <a:prstGeom prst="rect">
            <a:avLst/>
          </a:prstGeom>
          <a:noFill/>
          <a:ln>
            <a:noFill/>
          </a:ln>
        </p:spPr>
      </p:pic>
      <p:sp>
        <p:nvSpPr>
          <p:cNvPr id="352" name="Google Shape;352;p33"/>
          <p:cNvSpPr/>
          <p:nvPr/>
        </p:nvSpPr>
        <p:spPr>
          <a:xfrm>
            <a:off x="514350" y="1638300"/>
            <a:ext cx="1581300" cy="1601700"/>
          </a:xfrm>
          <a:prstGeom prst="rect">
            <a:avLst/>
          </a:prstGeom>
          <a:solidFill>
            <a:srgbClr val="12B2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4"/>
          <p:cNvSpPr txBox="1"/>
          <p:nvPr>
            <p:ph type="title"/>
          </p:nvPr>
        </p:nvSpPr>
        <p:spPr>
          <a:xfrm>
            <a:off x="642378" y="813050"/>
            <a:ext cx="4901100" cy="1282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entury Gothic"/>
              <a:buNone/>
            </a:pPr>
            <a:r>
              <a:rPr b="1" lang="en" sz="3100"/>
              <a:t>Objective</a:t>
            </a:r>
            <a:r>
              <a:rPr b="1" lang="en" sz="3100"/>
              <a:t> and Goal for this project</a:t>
            </a:r>
            <a:endParaRPr b="1" sz="3100"/>
          </a:p>
        </p:txBody>
      </p:sp>
      <p:sp>
        <p:nvSpPr>
          <p:cNvPr id="358" name="Google Shape;358;p34"/>
          <p:cNvSpPr txBox="1"/>
          <p:nvPr>
            <p:ph idx="1" type="body"/>
          </p:nvPr>
        </p:nvSpPr>
        <p:spPr>
          <a:xfrm>
            <a:off x="813902" y="1871476"/>
            <a:ext cx="4729500" cy="2338500"/>
          </a:xfrm>
          <a:prstGeom prst="rect">
            <a:avLst/>
          </a:prstGeom>
          <a:noFill/>
          <a:ln>
            <a:noFill/>
          </a:ln>
        </p:spPr>
        <p:txBody>
          <a:bodyPr anchorCtr="0" anchor="t" bIns="34275" lIns="68575" spcFirstLastPara="1" rIns="68575" wrap="square" tIns="34275">
            <a:noAutofit/>
          </a:bodyPr>
          <a:lstStyle/>
          <a:p>
            <a:pPr indent="0" lvl="0" marL="38100" rtl="0" algn="l">
              <a:lnSpc>
                <a:spcPct val="120000"/>
              </a:lnSpc>
              <a:spcBef>
                <a:spcPts val="0"/>
              </a:spcBef>
              <a:spcAft>
                <a:spcPts val="1200"/>
              </a:spcAft>
              <a:buClr>
                <a:schemeClr val="dk1"/>
              </a:buClr>
              <a:buSzPts val="1200"/>
              <a:buNone/>
            </a:pPr>
            <a:r>
              <a:rPr b="1" lang="en" sz="1800">
                <a:solidFill>
                  <a:schemeClr val="dk1"/>
                </a:solidFill>
              </a:rPr>
              <a:t>Apart from having fun and compiling the  prototype of the car which can go the </a:t>
            </a:r>
            <a:r>
              <a:rPr b="1" lang="en" sz="1800">
                <a:solidFill>
                  <a:schemeClr val="dk1"/>
                </a:solidFill>
              </a:rPr>
              <a:t>furthest</a:t>
            </a:r>
            <a:r>
              <a:rPr b="1" lang="en" sz="1800">
                <a:solidFill>
                  <a:schemeClr val="dk1"/>
                </a:solidFill>
              </a:rPr>
              <a:t>, we also want to explore how to conduct a design of experiment to figure out the best factors and level combinations that can help us achieve both understanding and satisfaction!   </a:t>
            </a:r>
            <a:endParaRPr b="1" sz="1800">
              <a:solidFill>
                <a:schemeClr val="dk1"/>
              </a:solidFill>
            </a:endParaRPr>
          </a:p>
        </p:txBody>
      </p:sp>
      <p:sp>
        <p:nvSpPr>
          <p:cNvPr id="359" name="Google Shape;359;p34"/>
          <p:cNvSpPr txBox="1"/>
          <p:nvPr>
            <p:ph idx="12" type="sldNum"/>
          </p:nvPr>
        </p:nvSpPr>
        <p:spPr>
          <a:xfrm>
            <a:off x="2971800" y="4800678"/>
            <a:ext cx="274200" cy="185100"/>
          </a:xfrm>
          <a:prstGeom prst="rect">
            <a:avLst/>
          </a:prstGeom>
          <a:noFill/>
          <a:ln>
            <a:noFill/>
          </a:ln>
        </p:spPr>
        <p:txBody>
          <a:bodyPr anchorCtr="0" anchor="ctr" bIns="34275" lIns="0" spcFirstLastPara="1" rIns="0"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360" name="Google Shape;360;p34"/>
          <p:cNvPicPr preferRelativeResize="0"/>
          <p:nvPr/>
        </p:nvPicPr>
        <p:blipFill rotWithShape="1">
          <a:blip r:embed="rId3">
            <a:alphaModFix/>
          </a:blip>
          <a:srcRect b="0" l="14573" r="12561" t="0"/>
          <a:stretch/>
        </p:blipFill>
        <p:spPr>
          <a:xfrm>
            <a:off x="5962650" y="0"/>
            <a:ext cx="31623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5"/>
          <p:cNvSpPr txBox="1"/>
          <p:nvPr>
            <p:ph type="title"/>
          </p:nvPr>
        </p:nvSpPr>
        <p:spPr>
          <a:xfrm>
            <a:off x="1" y="50850"/>
            <a:ext cx="7029600" cy="14541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4500"/>
              <a:buFont typeface="Century Gothic"/>
              <a:buNone/>
            </a:pPr>
            <a:r>
              <a:rPr b="1" lang="en"/>
              <a:t>Experiment setup</a:t>
            </a:r>
            <a:endParaRPr b="1"/>
          </a:p>
        </p:txBody>
      </p:sp>
      <p:sp>
        <p:nvSpPr>
          <p:cNvPr id="366" name="Google Shape;366;p35"/>
          <p:cNvSpPr txBox="1"/>
          <p:nvPr/>
        </p:nvSpPr>
        <p:spPr>
          <a:xfrm>
            <a:off x="209550" y="781050"/>
            <a:ext cx="8667600" cy="3708000"/>
          </a:xfrm>
          <a:prstGeom prst="rect">
            <a:avLst/>
          </a:prstGeom>
          <a:solidFill>
            <a:srgbClr val="FAF3DF">
              <a:alpha val="72020"/>
            </a:srgbClr>
          </a:solidFill>
          <a:ln cap="flat" cmpd="sng" w="9525">
            <a:solidFill>
              <a:srgbClr val="FFE599"/>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
                <a:solidFill>
                  <a:schemeClr val="dk1"/>
                </a:solidFill>
              </a:rPr>
              <a:t>How you conducted the experiment and where?</a:t>
            </a:r>
            <a:endParaRPr b="1">
              <a:solidFill>
                <a:schemeClr val="dk1"/>
              </a:solidFill>
            </a:endParaRPr>
          </a:p>
          <a:p>
            <a:pPr indent="-317500" lvl="0" marL="457200" marR="0" rtl="0" algn="l">
              <a:lnSpc>
                <a:spcPct val="115000"/>
              </a:lnSpc>
              <a:spcBef>
                <a:spcPts val="0"/>
              </a:spcBef>
              <a:spcAft>
                <a:spcPts val="0"/>
              </a:spcAft>
              <a:buClr>
                <a:schemeClr val="dk1"/>
              </a:buClr>
              <a:buSzPts val="1400"/>
              <a:buAutoNum type="arabicPeriod"/>
            </a:pPr>
            <a:r>
              <a:rPr b="1" lang="en">
                <a:solidFill>
                  <a:schemeClr val="dk1"/>
                </a:solidFill>
              </a:rPr>
              <a:t>Trying to come up with a car based on preferred design</a:t>
            </a:r>
            <a:endParaRPr b="1">
              <a:solidFill>
                <a:schemeClr val="dk1"/>
              </a:solidFill>
            </a:endParaRPr>
          </a:p>
          <a:p>
            <a:pPr indent="0" lvl="0" marL="457200" marR="0" rtl="0" algn="l">
              <a:lnSpc>
                <a:spcPct val="115000"/>
              </a:lnSpc>
              <a:spcBef>
                <a:spcPts val="0"/>
              </a:spcBef>
              <a:spcAft>
                <a:spcPts val="0"/>
              </a:spcAft>
              <a:buNone/>
            </a:pPr>
            <a:r>
              <a:rPr b="1" lang="en">
                <a:solidFill>
                  <a:schemeClr val="dk1"/>
                </a:solidFill>
              </a:rPr>
              <a:t>(3 prototypes in total)</a:t>
            </a:r>
            <a:endParaRPr b="1">
              <a:solidFill>
                <a:schemeClr val="dk1"/>
              </a:solidFill>
            </a:endParaRPr>
          </a:p>
          <a:p>
            <a:pPr indent="-317500" lvl="0" marL="457200" marR="0" rtl="0" algn="l">
              <a:lnSpc>
                <a:spcPct val="115000"/>
              </a:lnSpc>
              <a:spcBef>
                <a:spcPts val="0"/>
              </a:spcBef>
              <a:spcAft>
                <a:spcPts val="0"/>
              </a:spcAft>
              <a:buClr>
                <a:schemeClr val="dk1"/>
              </a:buClr>
              <a:buSzPts val="1400"/>
              <a:buAutoNum type="arabicPeriod"/>
            </a:pPr>
            <a:r>
              <a:rPr b="1" lang="en">
                <a:solidFill>
                  <a:schemeClr val="dk1"/>
                </a:solidFill>
              </a:rPr>
              <a:t>Creating a ramp from cardboard and adjusting it at an angle of </a:t>
            </a:r>
            <a:endParaRPr b="1">
              <a:solidFill>
                <a:schemeClr val="dk1"/>
              </a:solidFill>
            </a:endParaRPr>
          </a:p>
          <a:p>
            <a:pPr indent="0" lvl="0" marL="457200" marR="0" rtl="0" algn="l">
              <a:lnSpc>
                <a:spcPct val="115000"/>
              </a:lnSpc>
              <a:spcBef>
                <a:spcPts val="0"/>
              </a:spcBef>
              <a:spcAft>
                <a:spcPts val="0"/>
              </a:spcAft>
              <a:buNone/>
            </a:pPr>
            <a:r>
              <a:rPr b="1" lang="en">
                <a:solidFill>
                  <a:schemeClr val="dk1"/>
                </a:solidFill>
              </a:rPr>
              <a:t>30 degrees and fix it to the wall and table for a standard setup</a:t>
            </a:r>
            <a:endParaRPr b="1">
              <a:solidFill>
                <a:schemeClr val="dk1"/>
              </a:solidFill>
            </a:endParaRPr>
          </a:p>
          <a:p>
            <a:pPr indent="-317500" lvl="0" marL="457200" marR="0" rtl="0" algn="l">
              <a:lnSpc>
                <a:spcPct val="115000"/>
              </a:lnSpc>
              <a:spcBef>
                <a:spcPts val="0"/>
              </a:spcBef>
              <a:spcAft>
                <a:spcPts val="0"/>
              </a:spcAft>
              <a:buClr>
                <a:schemeClr val="dk1"/>
              </a:buClr>
              <a:buSzPts val="1400"/>
              <a:buAutoNum type="arabicPeriod"/>
            </a:pPr>
            <a:r>
              <a:rPr b="1" lang="en">
                <a:solidFill>
                  <a:schemeClr val="dk1"/>
                </a:solidFill>
              </a:rPr>
              <a:t>Running each prototype and seeing which one goes the furthest</a:t>
            </a:r>
            <a:endParaRPr b="1">
              <a:solidFill>
                <a:schemeClr val="dk1"/>
              </a:solidFill>
            </a:endParaRPr>
          </a:p>
          <a:p>
            <a:pPr indent="-317500" lvl="0" marL="457200" marR="0" rtl="0" algn="l">
              <a:lnSpc>
                <a:spcPct val="115000"/>
              </a:lnSpc>
              <a:spcBef>
                <a:spcPts val="0"/>
              </a:spcBef>
              <a:spcAft>
                <a:spcPts val="0"/>
              </a:spcAft>
              <a:buClr>
                <a:schemeClr val="dk1"/>
              </a:buClr>
              <a:buSzPts val="1400"/>
              <a:buAutoNum type="arabicPeriod"/>
            </a:pPr>
            <a:r>
              <a:rPr b="1" lang="en">
                <a:solidFill>
                  <a:schemeClr val="dk1"/>
                </a:solidFill>
              </a:rPr>
              <a:t>Selecting the winning prototype and coming </a:t>
            </a:r>
            <a:r>
              <a:rPr b="1" lang="en">
                <a:solidFill>
                  <a:schemeClr val="dk1"/>
                </a:solidFill>
              </a:rPr>
              <a:t>up with factors we can </a:t>
            </a:r>
            <a:br>
              <a:rPr b="1" lang="en">
                <a:solidFill>
                  <a:schemeClr val="dk1"/>
                </a:solidFill>
              </a:rPr>
            </a:br>
            <a:r>
              <a:rPr b="1" lang="en">
                <a:solidFill>
                  <a:schemeClr val="dk1"/>
                </a:solidFill>
              </a:rPr>
              <a:t>change that will be our top 4 most impactful factors </a:t>
            </a:r>
            <a:endParaRPr b="1">
              <a:solidFill>
                <a:schemeClr val="dk1"/>
              </a:solidFill>
            </a:endParaRPr>
          </a:p>
          <a:p>
            <a:pPr indent="-317500" lvl="0" marL="457200" marR="0" rtl="0" algn="l">
              <a:lnSpc>
                <a:spcPct val="115000"/>
              </a:lnSpc>
              <a:spcBef>
                <a:spcPts val="0"/>
              </a:spcBef>
              <a:spcAft>
                <a:spcPts val="0"/>
              </a:spcAft>
              <a:buClr>
                <a:schemeClr val="dk1"/>
              </a:buClr>
              <a:buSzPts val="1400"/>
              <a:buAutoNum type="arabicPeriod"/>
            </a:pPr>
            <a:r>
              <a:rPr b="1" lang="en">
                <a:solidFill>
                  <a:schemeClr val="dk1"/>
                </a:solidFill>
              </a:rPr>
              <a:t>Trying to change each factor </a:t>
            </a:r>
            <a:r>
              <a:rPr b="1" lang="en">
                <a:solidFill>
                  <a:schemeClr val="dk1"/>
                </a:solidFill>
              </a:rPr>
              <a:t>u</a:t>
            </a:r>
            <a:r>
              <a:rPr b="1" lang="en">
                <a:solidFill>
                  <a:schemeClr val="dk1"/>
                </a:solidFill>
              </a:rPr>
              <a:t>sin</a:t>
            </a:r>
            <a:r>
              <a:rPr b="1" lang="en" sz="1500">
                <a:solidFill>
                  <a:schemeClr val="dk1"/>
                </a:solidFill>
              </a:rPr>
              <a:t>g ‘The One Half Fraction of the 2</a:t>
            </a:r>
            <a:r>
              <a:rPr b="1" baseline="30000" lang="en" sz="1500">
                <a:solidFill>
                  <a:schemeClr val="dk1"/>
                </a:solidFill>
              </a:rPr>
              <a:t>k </a:t>
            </a:r>
            <a:br>
              <a:rPr b="1" baseline="30000" lang="en" sz="1500">
                <a:solidFill>
                  <a:schemeClr val="dk1"/>
                </a:solidFill>
              </a:rPr>
            </a:br>
            <a:r>
              <a:rPr b="1" lang="en" sz="1500">
                <a:solidFill>
                  <a:schemeClr val="dk1"/>
                </a:solidFill>
              </a:rPr>
              <a:t>Design’ concept and table (selected the </a:t>
            </a:r>
            <a:r>
              <a:rPr b="1" lang="en" sz="1500">
                <a:solidFill>
                  <a:schemeClr val="dk1"/>
                </a:solidFill>
              </a:rPr>
              <a:t>principle</a:t>
            </a:r>
            <a:r>
              <a:rPr b="1" lang="en" sz="1500">
                <a:solidFill>
                  <a:schemeClr val="dk1"/>
                </a:solidFill>
              </a:rPr>
              <a:t> fraction </a:t>
            </a:r>
            <a:br>
              <a:rPr b="1" lang="en" sz="1500">
                <a:solidFill>
                  <a:schemeClr val="dk1"/>
                </a:solidFill>
              </a:rPr>
            </a:br>
            <a:r>
              <a:rPr b="1" lang="en" sz="1500">
                <a:solidFill>
                  <a:schemeClr val="dk1"/>
                </a:solidFill>
              </a:rPr>
              <a:t>with I=+ABCD)</a:t>
            </a:r>
            <a:endParaRPr b="1" sz="1500">
              <a:solidFill>
                <a:schemeClr val="dk1"/>
              </a:solidFill>
            </a:endParaRPr>
          </a:p>
          <a:p>
            <a:pPr indent="-317500" lvl="0" marL="457200" marR="0" rtl="0" algn="l">
              <a:lnSpc>
                <a:spcPct val="115000"/>
              </a:lnSpc>
              <a:spcBef>
                <a:spcPts val="0"/>
              </a:spcBef>
              <a:spcAft>
                <a:spcPts val="0"/>
              </a:spcAft>
              <a:buClr>
                <a:schemeClr val="dk1"/>
              </a:buClr>
              <a:buSzPts val="1400"/>
              <a:buAutoNum type="arabicPeriod"/>
            </a:pPr>
            <a:r>
              <a:rPr b="1" lang="en">
                <a:solidFill>
                  <a:schemeClr val="dk1"/>
                </a:solidFill>
              </a:rPr>
              <a:t>M</a:t>
            </a:r>
            <a:r>
              <a:rPr b="1" lang="en">
                <a:solidFill>
                  <a:schemeClr val="dk1"/>
                </a:solidFill>
              </a:rPr>
              <a:t>easuring the distance of each run with 3 replications. Each </a:t>
            </a:r>
            <a:br>
              <a:rPr b="1" lang="en">
                <a:solidFill>
                  <a:schemeClr val="dk1"/>
                </a:solidFill>
              </a:rPr>
            </a:br>
            <a:r>
              <a:rPr b="1" lang="en">
                <a:solidFill>
                  <a:schemeClr val="dk1"/>
                </a:solidFill>
              </a:rPr>
              <a:t>replicate contains 8 runs (from 2^k-1→ 2^4-1= 2^3= 8) </a:t>
            </a:r>
            <a:r>
              <a:rPr b="1" lang="en" sz="1500">
                <a:solidFill>
                  <a:schemeClr val="dk1"/>
                </a:solidFill>
              </a:rPr>
              <a:t> </a:t>
            </a:r>
            <a:endParaRPr b="1" sz="1500">
              <a:solidFill>
                <a:schemeClr val="dk1"/>
              </a:solidFill>
            </a:endParaRPr>
          </a:p>
          <a:p>
            <a:pPr indent="0" lvl="0" marL="0" marR="0" rtl="0" algn="l">
              <a:lnSpc>
                <a:spcPct val="115000"/>
              </a:lnSpc>
              <a:spcBef>
                <a:spcPts val="0"/>
              </a:spcBef>
              <a:spcAft>
                <a:spcPts val="0"/>
              </a:spcAft>
              <a:buNone/>
            </a:pPr>
            <a:r>
              <a:rPr b="1" lang="en" sz="1500">
                <a:solidFill>
                  <a:schemeClr val="dk1"/>
                </a:solidFill>
              </a:rPr>
              <a:t>NOTE: we conducted the experiment in a </a:t>
            </a:r>
            <a:r>
              <a:rPr b="1" lang="en" sz="1500">
                <a:solidFill>
                  <a:schemeClr val="dk1"/>
                </a:solidFill>
              </a:rPr>
              <a:t>meeting</a:t>
            </a:r>
            <a:r>
              <a:rPr b="1" lang="en" sz="1500">
                <a:solidFill>
                  <a:schemeClr val="dk1"/>
                </a:solidFill>
              </a:rPr>
              <a:t> room at Mccord hall </a:t>
            </a:r>
            <a:endParaRPr b="1"/>
          </a:p>
        </p:txBody>
      </p:sp>
      <p:pic>
        <p:nvPicPr>
          <p:cNvPr id="367" name="Google Shape;367;p35"/>
          <p:cNvPicPr preferRelativeResize="0"/>
          <p:nvPr/>
        </p:nvPicPr>
        <p:blipFill>
          <a:blip r:embed="rId3">
            <a:alphaModFix/>
          </a:blip>
          <a:stretch>
            <a:fillRect/>
          </a:stretch>
        </p:blipFill>
        <p:spPr>
          <a:xfrm>
            <a:off x="7010550" y="1371600"/>
            <a:ext cx="2114400" cy="211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36"/>
          <p:cNvPicPr preferRelativeResize="0"/>
          <p:nvPr/>
        </p:nvPicPr>
        <p:blipFill>
          <a:blip r:embed="rId3">
            <a:alphaModFix/>
          </a:blip>
          <a:stretch>
            <a:fillRect/>
          </a:stretch>
        </p:blipFill>
        <p:spPr>
          <a:xfrm>
            <a:off x="323850" y="746113"/>
            <a:ext cx="8496300" cy="3041675"/>
          </a:xfrm>
          <a:prstGeom prst="rect">
            <a:avLst/>
          </a:prstGeom>
          <a:noFill/>
          <a:ln>
            <a:noFill/>
          </a:ln>
        </p:spPr>
      </p:pic>
      <p:sp>
        <p:nvSpPr>
          <p:cNvPr id="373" name="Google Shape;373;p36"/>
          <p:cNvSpPr/>
          <p:nvPr/>
        </p:nvSpPr>
        <p:spPr>
          <a:xfrm>
            <a:off x="704850" y="3981450"/>
            <a:ext cx="4857900" cy="971400"/>
          </a:xfrm>
          <a:prstGeom prst="wedgeRectCallout">
            <a:avLst>
              <a:gd fmla="val 8037" name="adj1"/>
              <a:gd fmla="val -85300" name="adj2"/>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n">
                <a:solidFill>
                  <a:schemeClr val="dk1"/>
                </a:solidFill>
              </a:rPr>
              <a:t>Such as the width in front of the car, </a:t>
            </a:r>
            <a:r>
              <a:rPr b="1" lang="en">
                <a:solidFill>
                  <a:schemeClr val="dk1"/>
                </a:solidFill>
              </a:rPr>
              <a:t>Wheel size, </a:t>
            </a:r>
            <a:endParaRPr b="1">
              <a:solidFill>
                <a:schemeClr val="dk1"/>
              </a:solidFill>
            </a:endParaRPr>
          </a:p>
          <a:p>
            <a:pPr indent="0" lvl="0" marL="0" marR="0" rtl="0" algn="l">
              <a:lnSpc>
                <a:spcPct val="115000"/>
              </a:lnSpc>
              <a:spcBef>
                <a:spcPts val="0"/>
              </a:spcBef>
              <a:spcAft>
                <a:spcPts val="0"/>
              </a:spcAft>
              <a:buNone/>
            </a:pPr>
            <a:r>
              <a:rPr b="1" lang="en">
                <a:solidFill>
                  <a:schemeClr val="dk1"/>
                </a:solidFill>
                <a:latin typeface="Century Gothic"/>
                <a:ea typeface="Century Gothic"/>
                <a:cs typeface="Century Gothic"/>
                <a:sym typeface="Century Gothic"/>
              </a:rPr>
              <a:t>Number of Wheels, </a:t>
            </a:r>
            <a:r>
              <a:rPr b="1" lang="en">
                <a:solidFill>
                  <a:schemeClr val="dk1"/>
                </a:solidFill>
              </a:rPr>
              <a:t>Aerodynamic distribution and </a:t>
            </a:r>
            <a:br>
              <a:rPr b="1" lang="en">
                <a:solidFill>
                  <a:schemeClr val="dk1"/>
                </a:solidFill>
              </a:rPr>
            </a:br>
            <a:r>
              <a:rPr b="1" lang="en">
                <a:solidFill>
                  <a:schemeClr val="dk1"/>
                </a:solidFill>
              </a:rPr>
              <a:t>Wheelbase and so-on</a:t>
            </a:r>
            <a:endParaRPr b="1"/>
          </a:p>
        </p:txBody>
      </p:sp>
      <p:sp>
        <p:nvSpPr>
          <p:cNvPr id="374" name="Google Shape;374;p36"/>
          <p:cNvSpPr/>
          <p:nvPr/>
        </p:nvSpPr>
        <p:spPr>
          <a:xfrm>
            <a:off x="6708150" y="3635375"/>
            <a:ext cx="1976100" cy="572700"/>
          </a:xfrm>
          <a:prstGeom prst="wedgeRectCallout">
            <a:avLst>
              <a:gd fmla="val -7712" name="adj1"/>
              <a:gd fmla="val -92688" name="adj2"/>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t>Figuring out what is our y</a:t>
            </a:r>
            <a:endParaRPr b="1" sz="16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